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71" r:id="rId3"/>
    <p:sldId id="276" r:id="rId4"/>
    <p:sldId id="275" r:id="rId5"/>
    <p:sldId id="277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C000"/>
    <a:srgbClr val="008000"/>
    <a:srgbClr val="202E5B"/>
    <a:srgbClr val="0070C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AD49-1FB4-4C1D-AB19-FB9D5F288C95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4911-FFA5-48BF-A06A-1CD079DAB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23489"/>
            <a:ext cx="8329067" cy="1475482"/>
          </a:xfrm>
          <a:solidFill>
            <a:srgbClr val="1F3864"/>
          </a:solidFill>
        </p:spPr>
        <p:txBody>
          <a:bodyPr anchor="t">
            <a:normAutofit/>
          </a:bodyPr>
          <a:lstStyle>
            <a:lvl1pPr algn="ctr">
              <a:defRPr sz="4400" b="1" u="sng">
                <a:solidFill>
                  <a:srgbClr val="FFC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Lesson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832051"/>
            <a:ext cx="8329067" cy="1100578"/>
          </a:xfrm>
          <a:solidFill>
            <a:srgbClr val="FFC000"/>
          </a:solidFill>
        </p:spPr>
        <p:txBody>
          <a:bodyPr/>
          <a:lstStyle>
            <a:lvl1pPr marL="0" indent="0" algn="l">
              <a:buFont typeface="+mj-lt"/>
              <a:buNone/>
              <a:defRPr sz="2400" baseline="0">
                <a:solidFill>
                  <a:srgbClr val="1F386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LO: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125687" y="225773"/>
            <a:ext cx="4660580" cy="838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FC93-65C7-461C-BB20-7A590E7B612B}" type="datetime2">
              <a:rPr kumimoji="0" lang="en-GB" sz="2800" b="1" i="0" u="sng" strike="noStrike" kern="1200" cap="none" spc="0" normalizeH="0" baseline="0" noProof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30 April 2026</a:t>
            </a:fld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94">
            <a:off x="152102" y="96752"/>
            <a:ext cx="955419" cy="95541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068839"/>
            <a:ext cx="8329067" cy="2324100"/>
          </a:xfrm>
          <a:ln w="57150">
            <a:solidFill>
              <a:srgbClr val="008000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</a:lstStyle>
          <a:p>
            <a:pPr lvl="0"/>
            <a:r>
              <a:rPr lang="en-GB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30777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F20F97-A59D-4415-8FA9-6B361A82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5B845F-2188-4E9A-98AE-2EE3564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171" y="10014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/>
              <a:t>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38171" y="29439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660066"/>
                </a:solidFill>
              </a:defRPr>
            </a:lvl1pPr>
            <a:lvl2pPr>
              <a:defRPr>
                <a:solidFill>
                  <a:srgbClr val="660066"/>
                </a:solidFill>
              </a:defRPr>
            </a:lvl2pPr>
            <a:lvl3pPr>
              <a:defRPr>
                <a:solidFill>
                  <a:srgbClr val="660066"/>
                </a:solidFill>
              </a:defRPr>
            </a:lvl3pPr>
            <a:lvl4pPr>
              <a:defRPr>
                <a:solidFill>
                  <a:srgbClr val="660066"/>
                </a:solidFill>
              </a:defRPr>
            </a:lvl4pPr>
            <a:lvl5pPr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US" dirty="0"/>
              <a:t>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8171" y="4886486"/>
            <a:ext cx="4151086" cy="1915885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***Edit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4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4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umaniti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4537"/>
            <a:ext cx="757561" cy="7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443D-079F-4359-B6C6-B7BC896C5D9F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7B95E-7733-4D16-ACCF-5F15B7C2BA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6966" y="261469"/>
            <a:ext cx="1535940" cy="3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C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2E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2E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2E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articles/zn3497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Creating and utilising a revision timetable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4BA525B-9BE1-460D-9512-0BA71B15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32051"/>
            <a:ext cx="8329067" cy="1100578"/>
          </a:xfrm>
        </p:spPr>
        <p:txBody>
          <a:bodyPr anchor="ctr"/>
          <a:lstStyle/>
          <a:p>
            <a:pPr algn="ctr"/>
            <a:r>
              <a:rPr lang="en-GB" dirty="0"/>
              <a:t>Learning objective: To understand the importance of using a revision schedule and produce a revision timetable.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63D5EE9-FA4A-44C3-BEC5-550C743A7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4068839"/>
            <a:ext cx="8329067" cy="2324100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dirty="0"/>
              <a:t>Memory recall activity: Match the description to the type of learning strategy.</a:t>
            </a:r>
          </a:p>
        </p:txBody>
      </p:sp>
    </p:spTree>
    <p:extLst>
      <p:ext uri="{BB962C8B-B14F-4D97-AF65-F5344CB8AC3E}">
        <p14:creationId xmlns:p14="http://schemas.microsoft.com/office/powerpoint/2010/main" val="111065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Develop/mark your answer in green pen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95035"/>
              </p:ext>
            </p:extLst>
          </p:nvPr>
        </p:nvGraphicFramePr>
        <p:xfrm>
          <a:off x="256032" y="1118249"/>
          <a:ext cx="865632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440">
                  <a:extLst>
                    <a:ext uri="{9D8B030D-6E8A-4147-A177-3AD203B41FA5}">
                      <a16:colId xmlns:a16="http://schemas.microsoft.com/office/drawing/2014/main" val="2516546995"/>
                    </a:ext>
                  </a:extLst>
                </a:gridCol>
                <a:gridCol w="1918208">
                  <a:extLst>
                    <a:ext uri="{9D8B030D-6E8A-4147-A177-3AD203B41FA5}">
                      <a16:colId xmlns:a16="http://schemas.microsoft.com/office/drawing/2014/main" val="3900077451"/>
                    </a:ext>
                  </a:extLst>
                </a:gridCol>
                <a:gridCol w="3852672">
                  <a:extLst>
                    <a:ext uri="{9D8B030D-6E8A-4147-A177-3AD203B41FA5}">
                      <a16:colId xmlns:a16="http://schemas.microsoft.com/office/drawing/2014/main" val="359246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Learning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5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Retrieval 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Combining visuals (picture) and verbal's (words) to help you retain information and retrieve it easier.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9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Elaboration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A strategy used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</a:rPr>
                        <a:t> to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enhance and boost learning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</a:rPr>
                        <a:t> through d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eliberately recalling information and examining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what you know.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7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Dual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</a:rPr>
                        <a:t> coding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Making associations between the new information you're trying to learn and the information you already know by asking questions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</a:rPr>
                        <a:t> such as ‘how’ and ‘why.’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9562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133344" y="2036064"/>
            <a:ext cx="1889760" cy="11216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3344" y="3282329"/>
            <a:ext cx="1889760" cy="11216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33344" y="2036064"/>
            <a:ext cx="1889760" cy="26872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Autofit/>
          </a:bodyPr>
          <a:lstStyle/>
          <a:p>
            <a:r>
              <a:rPr lang="en-GB" sz="2400" dirty="0"/>
              <a:t>Skill development – making a revision timetable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224" y="1158240"/>
            <a:ext cx="8656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002060"/>
                </a:solidFill>
              </a:rPr>
              <a:t>Making a revision schedule: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Chunk your revision </a:t>
            </a:r>
            <a:r>
              <a:rPr lang="en-GB" sz="2800" dirty="0">
                <a:solidFill>
                  <a:srgbClr val="002060"/>
                </a:solidFill>
                <a:sym typeface="Wingdings" panose="05000000000000000000" pitchFamily="2" charset="2"/>
              </a:rPr>
              <a:t> 20-30 minutes at a time with regular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sym typeface="Wingdings" panose="05000000000000000000" pitchFamily="2" charset="2"/>
              </a:rPr>
              <a:t>Put harder subjects earlier in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sym typeface="Wingdings" panose="05000000000000000000" pitchFamily="2" charset="2"/>
              </a:rPr>
              <a:t>Share your revision schedule with family and friends so they are aware of your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sym typeface="Wingdings" panose="05000000000000000000" pitchFamily="2" charset="2"/>
              </a:rPr>
              <a:t>Don’t overload your revision timetable  if it is unrealistic you won’t stick to it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u="sng" dirty="0">
                <a:solidFill>
                  <a:srgbClr val="002060"/>
                </a:solidFill>
              </a:rPr>
              <a:t>Advice from students:</a:t>
            </a:r>
          </a:p>
          <a:p>
            <a:r>
              <a:rPr lang="en-GB" sz="2800" dirty="0">
                <a:solidFill>
                  <a:srgbClr val="002060"/>
                </a:solidFill>
                <a:hlinkClick r:id="rId4"/>
              </a:rPr>
              <a:t>https://www.bbc.co.uk/bitesize/articles/zn3497h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3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7800" y="1036320"/>
            <a:ext cx="874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Categorise the statements below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8224" y="1970024"/>
          <a:ext cx="86563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0">
                  <a:extLst>
                    <a:ext uri="{9D8B030D-6E8A-4147-A177-3AD203B41FA5}">
                      <a16:colId xmlns:a16="http://schemas.microsoft.com/office/drawing/2014/main" val="2842910202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2099813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Don’t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7816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04117"/>
              </p:ext>
            </p:extLst>
          </p:nvPr>
        </p:nvGraphicFramePr>
        <p:xfrm>
          <a:off x="268224" y="3177708"/>
          <a:ext cx="8656320" cy="350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440">
                  <a:extLst>
                    <a:ext uri="{9D8B030D-6E8A-4147-A177-3AD203B41FA5}">
                      <a16:colId xmlns:a16="http://schemas.microsoft.com/office/drawing/2014/main" val="3004446271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3692880079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2652458664"/>
                    </a:ext>
                  </a:extLst>
                </a:gridCol>
              </a:tblGrid>
              <a:tr h="83930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Create a positive working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Read over 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Use a variety of techniques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33281"/>
                  </a:ext>
                </a:extLst>
              </a:tr>
              <a:tr h="83930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Revise for long periods of 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Eat healthy snacks before and during revision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Revise for no more</a:t>
                      </a:r>
                      <a:r>
                        <a:rPr lang="en-GB" b="0" baseline="0" dirty="0">
                          <a:solidFill>
                            <a:srgbClr val="002060"/>
                          </a:solidFill>
                        </a:rPr>
                        <a:t> than 90 minutes at a time and take regular breaks</a:t>
                      </a:r>
                      <a:endParaRPr lang="en-GB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86231"/>
                  </a:ext>
                </a:extLst>
              </a:tr>
              <a:tr h="83930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Space out your revision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Test</a:t>
                      </a:r>
                      <a:r>
                        <a:rPr lang="en-GB" b="0" baseline="0" dirty="0">
                          <a:solidFill>
                            <a:srgbClr val="002060"/>
                          </a:solidFill>
                        </a:rPr>
                        <a:t> yourself </a:t>
                      </a:r>
                      <a:endParaRPr lang="en-GB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Revise with the TV 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2181"/>
                  </a:ext>
                </a:extLst>
              </a:tr>
              <a:tr h="83930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Focus on the things you don’t know, rather than things you know best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Use an effective study plan/schedule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Start early to</a:t>
                      </a:r>
                      <a:r>
                        <a:rPr lang="en-GB" b="0" baseline="0" dirty="0">
                          <a:solidFill>
                            <a:srgbClr val="002060"/>
                          </a:solidFill>
                        </a:rPr>
                        <a:t> avoid cramming</a:t>
                      </a:r>
                      <a:endParaRPr lang="en-GB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77941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/>
          </a:bodyPr>
          <a:lstStyle/>
          <a:p>
            <a:r>
              <a:rPr lang="en-GB" dirty="0"/>
              <a:t>Independent practice – do and don’t</a:t>
            </a:r>
          </a:p>
        </p:txBody>
      </p:sp>
      <p:pic>
        <p:nvPicPr>
          <p:cNvPr id="12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6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44651"/>
              </p:ext>
            </p:extLst>
          </p:nvPr>
        </p:nvGraphicFramePr>
        <p:xfrm>
          <a:off x="268224" y="1224590"/>
          <a:ext cx="8656320" cy="544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2832">
                  <a:extLst>
                    <a:ext uri="{9D8B030D-6E8A-4147-A177-3AD203B41FA5}">
                      <a16:colId xmlns:a16="http://schemas.microsoft.com/office/drawing/2014/main" val="2842910202"/>
                    </a:ext>
                  </a:extLst>
                </a:gridCol>
                <a:gridCol w="3523488">
                  <a:extLst>
                    <a:ext uri="{9D8B030D-6E8A-4147-A177-3AD203B41FA5}">
                      <a16:colId xmlns:a16="http://schemas.microsoft.com/office/drawing/2014/main" val="2099813862"/>
                    </a:ext>
                  </a:extLst>
                </a:gridCol>
              </a:tblGrid>
              <a:tr h="4695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Don’t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3478"/>
                  </a:ext>
                </a:extLst>
              </a:tr>
              <a:tr h="49769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Use a variety of techniques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Create a positive working environment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Eat healthy snacks before and during revision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Revise for no more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</a:rPr>
                        <a:t> than 90 minutes at a time and take regular breaks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Space out your revision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Test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</a:rPr>
                        <a:t> yourself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Focus on the things you don’t know, rather than things you know best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Use an effective study plan/schedule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Start early to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</a:rPr>
                        <a:t> avoid cramming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Read over notes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Revise for long periods of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</a:rPr>
                        <a:t>Revise with the TV 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78167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/>
          </a:bodyPr>
          <a:lstStyle/>
          <a:p>
            <a:r>
              <a:rPr lang="en-GB" dirty="0"/>
              <a:t>Independent practice – do and don’t</a:t>
            </a:r>
          </a:p>
        </p:txBody>
      </p:sp>
      <p:pic>
        <p:nvPicPr>
          <p:cNvPr id="12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5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 fontScale="90000"/>
          </a:bodyPr>
          <a:lstStyle/>
          <a:p>
            <a:r>
              <a:rPr lang="en-GB" dirty="0"/>
              <a:t>Independent practice – create your own</a:t>
            </a:r>
          </a:p>
        </p:txBody>
      </p:sp>
      <p:pic>
        <p:nvPicPr>
          <p:cNvPr id="1026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306" t="31975" r="46685" b="17161"/>
          <a:stretch/>
        </p:blipFill>
        <p:spPr>
          <a:xfrm>
            <a:off x="177801" y="2575560"/>
            <a:ext cx="5384800" cy="4079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1163320"/>
            <a:ext cx="874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Task – You are going to create your own revision timetable. First of all, you need to list all of your subjects! Then, add in the time slots for your revision.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1120" y="264486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5:00 – 5:30pm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7919" y="264486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5:45 – 6:15pm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59559" y="264486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6:30-6:45pm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1199" y="264486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7:00 – 7:30pm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2600" y="2575560"/>
            <a:ext cx="2423165" cy="4079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u="sng" dirty="0"/>
              <a:t>Subjects:</a:t>
            </a:r>
          </a:p>
          <a:p>
            <a:pPr algn="ctr"/>
            <a:r>
              <a:rPr lang="en-GB" sz="2400" dirty="0"/>
              <a:t>English Literature</a:t>
            </a:r>
          </a:p>
          <a:p>
            <a:pPr algn="ctr"/>
            <a:r>
              <a:rPr lang="en-GB" sz="2400" dirty="0"/>
              <a:t>English Language</a:t>
            </a:r>
          </a:p>
          <a:p>
            <a:pPr algn="ctr"/>
            <a:r>
              <a:rPr lang="en-GB" sz="2400" dirty="0"/>
              <a:t>Maths</a:t>
            </a:r>
          </a:p>
          <a:p>
            <a:pPr algn="ctr"/>
            <a:r>
              <a:rPr lang="en-GB" sz="2400" dirty="0"/>
              <a:t>Chemistry</a:t>
            </a:r>
          </a:p>
          <a:p>
            <a:pPr algn="ctr"/>
            <a:r>
              <a:rPr lang="en-GB" sz="2400" dirty="0"/>
              <a:t>Biology</a:t>
            </a:r>
          </a:p>
          <a:p>
            <a:pPr algn="ctr"/>
            <a:r>
              <a:rPr lang="en-GB" sz="2400" dirty="0"/>
              <a:t>Physics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25879" y="526614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10:00 – 10:30am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92678" y="526614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10:45 – 11:15am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9477" y="526614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11:30 – 12:00pm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11039" y="5266149"/>
            <a:ext cx="1066799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12:15 – 12:45pm</a:t>
            </a:r>
          </a:p>
        </p:txBody>
      </p:sp>
    </p:spTree>
    <p:extLst>
      <p:ext uri="{BB962C8B-B14F-4D97-AF65-F5344CB8AC3E}">
        <p14:creationId xmlns:p14="http://schemas.microsoft.com/office/powerpoint/2010/main" val="97325360"/>
      </p:ext>
    </p:extLst>
  </p:cSld>
  <p:clrMapOvr>
    <a:masterClrMapping/>
  </p:clrMapOvr>
</p:sld>
</file>

<file path=ppt/theme/theme1.xml><?xml version="1.0" encoding="utf-8"?>
<a:theme xmlns:a="http://schemas.openxmlformats.org/drawingml/2006/main" name="KS3 L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3 LO" id="{DEC96E1A-7570-484F-A9EA-A755AED4CA59}" vid="{98AFA878-9FAD-4506-9EC8-29674125F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479</Words>
  <Application>Microsoft Office PowerPoint</Application>
  <PresentationFormat>On-screen Show (4:3)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KS3 LO</vt:lpstr>
      <vt:lpstr>Creating and utilising a revision timetable</vt:lpstr>
      <vt:lpstr>Develop/mark your answer in green pen</vt:lpstr>
      <vt:lpstr>Skill development – making a revision timetable</vt:lpstr>
      <vt:lpstr>Independent practice – do and don’t</vt:lpstr>
      <vt:lpstr>Independent practice – do and don’t</vt:lpstr>
      <vt:lpstr>Independent practice – create your own</vt:lpstr>
    </vt:vector>
  </TitlesOfParts>
  <Company>The Brunts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Caunt Nigel</dc:creator>
  <cp:lastModifiedBy>Amandeep Madher (SLT - The Dukeries Academy)</cp:lastModifiedBy>
  <cp:revision>82</cp:revision>
  <dcterms:created xsi:type="dcterms:W3CDTF">2013-05-01T09:38:47Z</dcterms:created>
  <dcterms:modified xsi:type="dcterms:W3CDTF">2026-04-30T11:18:49Z</dcterms:modified>
</cp:coreProperties>
</file>