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7" r:id="rId5"/>
    <p:sldId id="268" r:id="rId6"/>
    <p:sldId id="271" r:id="rId7"/>
    <p:sldId id="270" r:id="rId8"/>
    <p:sldId id="269" r:id="rId9"/>
    <p:sldId id="276" r:id="rId10"/>
    <p:sldId id="302" r:id="rId11"/>
    <p:sldId id="275" r:id="rId12"/>
    <p:sldId id="294" r:id="rId13"/>
    <p:sldId id="301" r:id="rId14"/>
    <p:sldId id="303" r:id="rId15"/>
    <p:sldId id="309" r:id="rId16"/>
    <p:sldId id="304" r:id="rId17"/>
    <p:sldId id="308" r:id="rId18"/>
    <p:sldId id="306" r:id="rId19"/>
    <p:sldId id="307"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3FA8DE"/>
    <a:srgbClr val="0078B4"/>
    <a:srgbClr val="358BCC"/>
    <a:srgbClr val="5EB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3DE21-4A17-4C5B-AED6-A146B731FB94}" v="72" dt="2022-07-05T17:05:49.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7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d Rae" userId="c99c3a34-38d0-4433-a874-8f686307cd7c" providerId="ADAL" clId="{C2F80E70-11AF-EF4C-AA95-5D402BE1031A}"/>
    <pc:docChg chg="undo custSel addSld delSld modSld">
      <pc:chgData name="Ged Rae" userId="c99c3a34-38d0-4433-a874-8f686307cd7c" providerId="ADAL" clId="{C2F80E70-11AF-EF4C-AA95-5D402BE1031A}" dt="2022-07-04T00:47:31.419" v="199" actId="680"/>
      <pc:docMkLst>
        <pc:docMk/>
      </pc:docMkLst>
      <pc:sldChg chg="delSp modSp">
        <pc:chgData name="Ged Rae" userId="c99c3a34-38d0-4433-a874-8f686307cd7c" providerId="ADAL" clId="{C2F80E70-11AF-EF4C-AA95-5D402BE1031A}" dt="2022-07-04T00:46:03.029" v="195" actId="113"/>
        <pc:sldMkLst>
          <pc:docMk/>
          <pc:sldMk cId="3639028248" sldId="272"/>
        </pc:sldMkLst>
        <pc:spChg chg="mod">
          <ac:chgData name="Ged Rae" userId="c99c3a34-38d0-4433-a874-8f686307cd7c" providerId="ADAL" clId="{C2F80E70-11AF-EF4C-AA95-5D402BE1031A}" dt="2022-07-04T00:44:25.002" v="47" actId="20577"/>
          <ac:spMkLst>
            <pc:docMk/>
            <pc:sldMk cId="3639028248" sldId="272"/>
            <ac:spMk id="2" creationId="{29F9C84B-1361-7147-8AC3-E69DF95118CC}"/>
          </ac:spMkLst>
        </pc:spChg>
        <pc:spChg chg="mod">
          <ac:chgData name="Ged Rae" userId="c99c3a34-38d0-4433-a874-8f686307cd7c" providerId="ADAL" clId="{C2F80E70-11AF-EF4C-AA95-5D402BE1031A}" dt="2022-07-04T00:46:03.029" v="195" actId="113"/>
          <ac:spMkLst>
            <pc:docMk/>
            <pc:sldMk cId="3639028248" sldId="272"/>
            <ac:spMk id="13" creationId="{228DE08B-C8BC-CA64-3751-3F69AB85F031}"/>
          </ac:spMkLst>
        </pc:spChg>
        <pc:picChg chg="del">
          <ac:chgData name="Ged Rae" userId="c99c3a34-38d0-4433-a874-8f686307cd7c" providerId="ADAL" clId="{C2F80E70-11AF-EF4C-AA95-5D402BE1031A}" dt="2022-07-04T00:45:33.110" v="189" actId="478"/>
          <ac:picMkLst>
            <pc:docMk/>
            <pc:sldMk cId="3639028248" sldId="272"/>
            <ac:picMk id="5" creationId="{972BA7E5-45D1-576D-CF03-1C09311EE519}"/>
          </ac:picMkLst>
        </pc:picChg>
        <pc:picChg chg="del">
          <ac:chgData name="Ged Rae" userId="c99c3a34-38d0-4433-a874-8f686307cd7c" providerId="ADAL" clId="{C2F80E70-11AF-EF4C-AA95-5D402BE1031A}" dt="2022-07-04T00:45:30.836" v="188" actId="478"/>
          <ac:picMkLst>
            <pc:docMk/>
            <pc:sldMk cId="3639028248" sldId="272"/>
            <ac:picMk id="14" creationId="{69E9CA02-81B4-F265-D511-D80BB1055D54}"/>
          </ac:picMkLst>
        </pc:picChg>
        <pc:picChg chg="del">
          <ac:chgData name="Ged Rae" userId="c99c3a34-38d0-4433-a874-8f686307cd7c" providerId="ADAL" clId="{C2F80E70-11AF-EF4C-AA95-5D402BE1031A}" dt="2022-07-04T00:45:28.083" v="187" actId="478"/>
          <ac:picMkLst>
            <pc:docMk/>
            <pc:sldMk cId="3639028248" sldId="272"/>
            <ac:picMk id="15" creationId="{2BAD8C71-C8BE-65E7-36B0-7C94A8CF8C75}"/>
          </ac:picMkLst>
        </pc:picChg>
      </pc:sldChg>
      <pc:sldChg chg="new del">
        <pc:chgData name="Ged Rae" userId="c99c3a34-38d0-4433-a874-8f686307cd7c" providerId="ADAL" clId="{C2F80E70-11AF-EF4C-AA95-5D402BE1031A}" dt="2022-07-04T00:47:31.419" v="199" actId="680"/>
        <pc:sldMkLst>
          <pc:docMk/>
          <pc:sldMk cId="518973925" sldId="273"/>
        </pc:sldMkLst>
      </pc:sldChg>
      <pc:sldChg chg="new del">
        <pc:chgData name="Ged Rae" userId="c99c3a34-38d0-4433-a874-8f686307cd7c" providerId="ADAL" clId="{C2F80E70-11AF-EF4C-AA95-5D402BE1031A}" dt="2022-07-04T00:46:50.998" v="197" actId="680"/>
        <pc:sldMkLst>
          <pc:docMk/>
          <pc:sldMk cId="2923543199" sldId="273"/>
        </pc:sldMkLst>
      </pc:sldChg>
    </pc:docChg>
  </pc:docChgLst>
  <pc:docChgLst>
    <pc:chgData name="Ged Rae (Principal - The Dukeries Academy)" userId="c99c3a34-38d0-4433-a874-8f686307cd7c" providerId="ADAL" clId="{5F23DE21-4A17-4C5B-AED6-A146B731FB94}"/>
    <pc:docChg chg="undo redo custSel addSld delSld modSld sldOrd">
      <pc:chgData name="Ged Rae (Principal - The Dukeries Academy)" userId="c99c3a34-38d0-4433-a874-8f686307cd7c" providerId="ADAL" clId="{5F23DE21-4A17-4C5B-AED6-A146B731FB94}" dt="2022-07-05T17:06:27.284" v="2995" actId="20577"/>
      <pc:docMkLst>
        <pc:docMk/>
      </pc:docMkLst>
      <pc:sldChg chg="add del">
        <pc:chgData name="Ged Rae (Principal - The Dukeries Academy)" userId="c99c3a34-38d0-4433-a874-8f686307cd7c" providerId="ADAL" clId="{5F23DE21-4A17-4C5B-AED6-A146B731FB94}" dt="2022-07-03T21:26:55.418" v="36" actId="47"/>
        <pc:sldMkLst>
          <pc:docMk/>
          <pc:sldMk cId="3477309939" sldId="259"/>
        </pc:sldMkLst>
      </pc:sldChg>
      <pc:sldChg chg="del">
        <pc:chgData name="Ged Rae (Principal - The Dukeries Academy)" userId="c99c3a34-38d0-4433-a874-8f686307cd7c" providerId="ADAL" clId="{5F23DE21-4A17-4C5B-AED6-A146B731FB94}" dt="2022-07-03T21:26:54.600" v="35" actId="47"/>
        <pc:sldMkLst>
          <pc:docMk/>
          <pc:sldMk cId="2828034880" sldId="261"/>
        </pc:sldMkLst>
      </pc:sldChg>
      <pc:sldChg chg="add del">
        <pc:chgData name="Ged Rae (Principal - The Dukeries Academy)" userId="c99c3a34-38d0-4433-a874-8f686307cd7c" providerId="ADAL" clId="{5F23DE21-4A17-4C5B-AED6-A146B731FB94}" dt="2022-07-03T21:26:56.772" v="37" actId="47"/>
        <pc:sldMkLst>
          <pc:docMk/>
          <pc:sldMk cId="1212860758" sldId="266"/>
        </pc:sldMkLst>
      </pc:sldChg>
      <pc:sldChg chg="modSp mod">
        <pc:chgData name="Ged Rae (Principal - The Dukeries Academy)" userId="c99c3a34-38d0-4433-a874-8f686307cd7c" providerId="ADAL" clId="{5F23DE21-4A17-4C5B-AED6-A146B731FB94}" dt="2022-07-03T21:25:19.789" v="21" actId="20577"/>
        <pc:sldMkLst>
          <pc:docMk/>
          <pc:sldMk cId="1779414457" sldId="267"/>
        </pc:sldMkLst>
        <pc:spChg chg="mod">
          <ac:chgData name="Ged Rae (Principal - The Dukeries Academy)" userId="c99c3a34-38d0-4433-a874-8f686307cd7c" providerId="ADAL" clId="{5F23DE21-4A17-4C5B-AED6-A146B731FB94}" dt="2022-07-03T21:25:19.789" v="21" actId="20577"/>
          <ac:spMkLst>
            <pc:docMk/>
            <pc:sldMk cId="1779414457" sldId="267"/>
            <ac:spMk id="2" creationId="{2EF46C16-544B-2543-8DCA-EB8520876C40}"/>
          </ac:spMkLst>
        </pc:spChg>
      </pc:sldChg>
      <pc:sldChg chg="addSp modSp mod">
        <pc:chgData name="Ged Rae (Principal - The Dukeries Academy)" userId="c99c3a34-38d0-4433-a874-8f686307cd7c" providerId="ADAL" clId="{5F23DE21-4A17-4C5B-AED6-A146B731FB94}" dt="2022-07-03T21:29:06.085" v="91" actId="20577"/>
        <pc:sldMkLst>
          <pc:docMk/>
          <pc:sldMk cId="3529458706" sldId="268"/>
        </pc:sldMkLst>
        <pc:spChg chg="mod">
          <ac:chgData name="Ged Rae (Principal - The Dukeries Academy)" userId="c99c3a34-38d0-4433-a874-8f686307cd7c" providerId="ADAL" clId="{5F23DE21-4A17-4C5B-AED6-A146B731FB94}" dt="2022-07-03T21:29:06.085" v="91" actId="20577"/>
          <ac:spMkLst>
            <pc:docMk/>
            <pc:sldMk cId="3529458706" sldId="268"/>
            <ac:spMk id="2" creationId="{29F9C84B-1361-7147-8AC3-E69DF95118CC}"/>
          </ac:spMkLst>
        </pc:spChg>
        <pc:spChg chg="mod">
          <ac:chgData name="Ged Rae (Principal - The Dukeries Academy)" userId="c99c3a34-38d0-4433-a874-8f686307cd7c" providerId="ADAL" clId="{5F23DE21-4A17-4C5B-AED6-A146B731FB94}" dt="2022-07-03T21:27:54.296" v="41" actId="20577"/>
          <ac:spMkLst>
            <pc:docMk/>
            <pc:sldMk cId="3529458706" sldId="268"/>
            <ac:spMk id="3" creationId="{D98A5847-C454-864C-9E6F-C02705541B76}"/>
          </ac:spMkLst>
        </pc:spChg>
        <pc:picChg chg="add mod">
          <ac:chgData name="Ged Rae (Principal - The Dukeries Academy)" userId="c99c3a34-38d0-4433-a874-8f686307cd7c" providerId="ADAL" clId="{5F23DE21-4A17-4C5B-AED6-A146B731FB94}" dt="2022-07-03T21:28:30.206" v="48" actId="1076"/>
          <ac:picMkLst>
            <pc:docMk/>
            <pc:sldMk cId="3529458706" sldId="268"/>
            <ac:picMk id="1026" creationId="{D0872D70-D985-3CD9-4038-DAC6A790ACEF}"/>
          </ac:picMkLst>
        </pc:picChg>
        <pc:picChg chg="add mod">
          <ac:chgData name="Ged Rae (Principal - The Dukeries Academy)" userId="c99c3a34-38d0-4433-a874-8f686307cd7c" providerId="ADAL" clId="{5F23DE21-4A17-4C5B-AED6-A146B731FB94}" dt="2022-07-03T21:28:48.395" v="51" actId="1076"/>
          <ac:picMkLst>
            <pc:docMk/>
            <pc:sldMk cId="3529458706" sldId="268"/>
            <ac:picMk id="1027" creationId="{DB9E77FB-E199-7C54-A571-24F9548B1B7B}"/>
          </ac:picMkLst>
        </pc:picChg>
      </pc:sldChg>
      <pc:sldChg chg="del">
        <pc:chgData name="Ged Rae (Principal - The Dukeries Academy)" userId="c99c3a34-38d0-4433-a874-8f686307cd7c" providerId="ADAL" clId="{5F23DE21-4A17-4C5B-AED6-A146B731FB94}" dt="2022-07-03T21:26:53.892" v="34" actId="47"/>
        <pc:sldMkLst>
          <pc:docMk/>
          <pc:sldMk cId="219913906" sldId="271"/>
        </pc:sldMkLst>
      </pc:sldChg>
      <pc:sldChg chg="add">
        <pc:chgData name="Ged Rae (Principal - The Dukeries Academy)" userId="c99c3a34-38d0-4433-a874-8f686307cd7c" providerId="ADAL" clId="{5F23DE21-4A17-4C5B-AED6-A146B731FB94}" dt="2022-07-03T21:27:48.294" v="40" actId="2890"/>
        <pc:sldMkLst>
          <pc:docMk/>
          <pc:sldMk cId="589026412" sldId="271"/>
        </pc:sldMkLst>
      </pc:sldChg>
      <pc:sldChg chg="add del">
        <pc:chgData name="Ged Rae (Principal - The Dukeries Academy)" userId="c99c3a34-38d0-4433-a874-8f686307cd7c" providerId="ADAL" clId="{5F23DE21-4A17-4C5B-AED6-A146B731FB94}" dt="2022-07-03T21:26:58.696" v="38" actId="47"/>
        <pc:sldMkLst>
          <pc:docMk/>
          <pc:sldMk cId="1453364640" sldId="272"/>
        </pc:sldMkLst>
      </pc:sldChg>
      <pc:sldChg chg="modSp add del mod ord">
        <pc:chgData name="Ged Rae (Principal - The Dukeries Academy)" userId="c99c3a34-38d0-4433-a874-8f686307cd7c" providerId="ADAL" clId="{5F23DE21-4A17-4C5B-AED6-A146B731FB94}" dt="2022-07-04T20:06:57.753" v="1415" actId="47"/>
        <pc:sldMkLst>
          <pc:docMk/>
          <pc:sldMk cId="3639028248" sldId="272"/>
        </pc:sldMkLst>
        <pc:spChg chg="mod">
          <ac:chgData name="Ged Rae (Principal - The Dukeries Academy)" userId="c99c3a34-38d0-4433-a874-8f686307cd7c" providerId="ADAL" clId="{5F23DE21-4A17-4C5B-AED6-A146B731FB94}" dt="2022-07-04T20:06:26.637" v="1413" actId="20577"/>
          <ac:spMkLst>
            <pc:docMk/>
            <pc:sldMk cId="3639028248" sldId="272"/>
            <ac:spMk id="2" creationId="{29F9C84B-1361-7147-8AC3-E69DF95118CC}"/>
          </ac:spMkLst>
        </pc:spChg>
        <pc:spChg chg="mod">
          <ac:chgData name="Ged Rae (Principal - The Dukeries Academy)" userId="c99c3a34-38d0-4433-a874-8f686307cd7c" providerId="ADAL" clId="{5F23DE21-4A17-4C5B-AED6-A146B731FB94}" dt="2022-07-04T20:06:31.253" v="1414" actId="1076"/>
          <ac:spMkLst>
            <pc:docMk/>
            <pc:sldMk cId="3639028248" sldId="272"/>
            <ac:spMk id="13" creationId="{228DE08B-C8BC-CA64-3751-3F69AB85F031}"/>
          </ac:spMkLst>
        </pc:spChg>
      </pc:sldChg>
      <pc:sldChg chg="add del">
        <pc:chgData name="Ged Rae (Principal - The Dukeries Academy)" userId="c99c3a34-38d0-4433-a874-8f686307cd7c" providerId="ADAL" clId="{5F23DE21-4A17-4C5B-AED6-A146B731FB94}" dt="2022-07-03T21:26:59.448" v="39" actId="47"/>
        <pc:sldMkLst>
          <pc:docMk/>
          <pc:sldMk cId="475192031" sldId="273"/>
        </pc:sldMkLst>
      </pc:sldChg>
      <pc:sldChg chg="addSp delSp modSp add mod ord">
        <pc:chgData name="Ged Rae (Principal - The Dukeries Academy)" userId="c99c3a34-38d0-4433-a874-8f686307cd7c" providerId="ADAL" clId="{5F23DE21-4A17-4C5B-AED6-A146B731FB94}" dt="2022-07-04T19:15:21.518" v="360"/>
        <pc:sldMkLst>
          <pc:docMk/>
          <pc:sldMk cId="1471951076" sldId="273"/>
        </pc:sldMkLst>
        <pc:spChg chg="mod">
          <ac:chgData name="Ged Rae (Principal - The Dukeries Academy)" userId="c99c3a34-38d0-4433-a874-8f686307cd7c" providerId="ADAL" clId="{5F23DE21-4A17-4C5B-AED6-A146B731FB94}" dt="2022-07-04T18:59:40.625" v="123" actId="20577"/>
          <ac:spMkLst>
            <pc:docMk/>
            <pc:sldMk cId="1471951076" sldId="273"/>
            <ac:spMk id="2" creationId="{29F9C84B-1361-7147-8AC3-E69DF95118CC}"/>
          </ac:spMkLst>
        </pc:spChg>
        <pc:spChg chg="add del">
          <ac:chgData name="Ged Rae (Principal - The Dukeries Academy)" userId="c99c3a34-38d0-4433-a874-8f686307cd7c" providerId="ADAL" clId="{5F23DE21-4A17-4C5B-AED6-A146B731FB94}" dt="2022-07-04T19:01:52.498" v="152" actId="478"/>
          <ac:spMkLst>
            <pc:docMk/>
            <pc:sldMk cId="1471951076" sldId="273"/>
            <ac:spMk id="8" creationId="{53BCB9DA-EB34-CA8D-881B-CC6DC5679240}"/>
          </ac:spMkLst>
        </pc:spChg>
        <pc:spChg chg="add del">
          <ac:chgData name="Ged Rae (Principal - The Dukeries Academy)" userId="c99c3a34-38d0-4433-a874-8f686307cd7c" providerId="ADAL" clId="{5F23DE21-4A17-4C5B-AED6-A146B731FB94}" dt="2022-07-04T19:02:03.193" v="154" actId="478"/>
          <ac:spMkLst>
            <pc:docMk/>
            <pc:sldMk cId="1471951076" sldId="273"/>
            <ac:spMk id="11" creationId="{EDBAE972-DF32-3436-E52E-68C231613C4B}"/>
          </ac:spMkLst>
        </pc:spChg>
        <pc:spChg chg="add del">
          <ac:chgData name="Ged Rae (Principal - The Dukeries Academy)" userId="c99c3a34-38d0-4433-a874-8f686307cd7c" providerId="ADAL" clId="{5F23DE21-4A17-4C5B-AED6-A146B731FB94}" dt="2022-07-04T19:02:11.635" v="156" actId="478"/>
          <ac:spMkLst>
            <pc:docMk/>
            <pc:sldMk cId="1471951076" sldId="273"/>
            <ac:spMk id="12" creationId="{BAADBCEC-D25E-91B9-C2E2-DD48D66BD399}"/>
          </ac:spMkLst>
        </pc:spChg>
        <pc:spChg chg="del mod">
          <ac:chgData name="Ged Rae (Principal - The Dukeries Academy)" userId="c99c3a34-38d0-4433-a874-8f686307cd7c" providerId="ADAL" clId="{5F23DE21-4A17-4C5B-AED6-A146B731FB94}" dt="2022-07-04T19:01:04.813" v="150"/>
          <ac:spMkLst>
            <pc:docMk/>
            <pc:sldMk cId="1471951076" sldId="273"/>
            <ac:spMk id="13" creationId="{228DE08B-C8BC-CA64-3751-3F69AB85F031}"/>
          </ac:spMkLst>
        </pc:spChg>
        <pc:spChg chg="add del">
          <ac:chgData name="Ged Rae (Principal - The Dukeries Academy)" userId="c99c3a34-38d0-4433-a874-8f686307cd7c" providerId="ADAL" clId="{5F23DE21-4A17-4C5B-AED6-A146B731FB94}" dt="2022-07-04T19:03:20.423" v="160" actId="22"/>
          <ac:spMkLst>
            <pc:docMk/>
            <pc:sldMk cId="1471951076" sldId="273"/>
            <ac:spMk id="14" creationId="{C7D9982E-EF0A-BA88-2A47-4E215A9073B3}"/>
          </ac:spMkLst>
        </pc:spChg>
        <pc:spChg chg="add del">
          <ac:chgData name="Ged Rae (Principal - The Dukeries Academy)" userId="c99c3a34-38d0-4433-a874-8f686307cd7c" providerId="ADAL" clId="{5F23DE21-4A17-4C5B-AED6-A146B731FB94}" dt="2022-07-04T19:03:23.443" v="164" actId="22"/>
          <ac:spMkLst>
            <pc:docMk/>
            <pc:sldMk cId="1471951076" sldId="273"/>
            <ac:spMk id="16" creationId="{1882A4FF-588B-3AB1-A41A-65FFE4DD8D9D}"/>
          </ac:spMkLst>
        </pc:spChg>
        <pc:spChg chg="add del">
          <ac:chgData name="Ged Rae (Principal - The Dukeries Academy)" userId="c99c3a34-38d0-4433-a874-8f686307cd7c" providerId="ADAL" clId="{5F23DE21-4A17-4C5B-AED6-A146B731FB94}" dt="2022-07-04T19:03:27.534" v="168" actId="22"/>
          <ac:spMkLst>
            <pc:docMk/>
            <pc:sldMk cId="1471951076" sldId="273"/>
            <ac:spMk id="18" creationId="{F4F366D8-6CC4-9DF4-08E4-FBE486B76075}"/>
          </ac:spMkLst>
        </pc:spChg>
        <pc:spChg chg="add del">
          <ac:chgData name="Ged Rae (Principal - The Dukeries Academy)" userId="c99c3a34-38d0-4433-a874-8f686307cd7c" providerId="ADAL" clId="{5F23DE21-4A17-4C5B-AED6-A146B731FB94}" dt="2022-07-04T19:03:29.600" v="170" actId="478"/>
          <ac:spMkLst>
            <pc:docMk/>
            <pc:sldMk cId="1471951076" sldId="273"/>
            <ac:spMk id="20" creationId="{81E03742-3635-AA6A-C8F4-E03D125CDCC9}"/>
          </ac:spMkLst>
        </pc:spChg>
        <pc:picChg chg="add mod modCrop">
          <ac:chgData name="Ged Rae (Principal - The Dukeries Academy)" userId="c99c3a34-38d0-4433-a874-8f686307cd7c" providerId="ADAL" clId="{5F23DE21-4A17-4C5B-AED6-A146B731FB94}" dt="2022-07-04T19:05:12.131" v="177" actId="1076"/>
          <ac:picMkLst>
            <pc:docMk/>
            <pc:sldMk cId="1471951076" sldId="273"/>
            <ac:picMk id="22" creationId="{4B7D30CC-2564-077F-3EE4-EDCC1778C63C}"/>
          </ac:picMkLst>
        </pc:picChg>
      </pc:sldChg>
      <pc:sldChg chg="addSp delSp modSp add del mod ord">
        <pc:chgData name="Ged Rae (Principal - The Dukeries Academy)" userId="c99c3a34-38d0-4433-a874-8f686307cd7c" providerId="ADAL" clId="{5F23DE21-4A17-4C5B-AED6-A146B731FB94}" dt="2022-07-04T19:22:45.121" v="450" actId="47"/>
        <pc:sldMkLst>
          <pc:docMk/>
          <pc:sldMk cId="1646061538" sldId="274"/>
        </pc:sldMkLst>
        <pc:spChg chg="mod">
          <ac:chgData name="Ged Rae (Principal - The Dukeries Academy)" userId="c99c3a34-38d0-4433-a874-8f686307cd7c" providerId="ADAL" clId="{5F23DE21-4A17-4C5B-AED6-A146B731FB94}" dt="2022-07-04T19:15:46.097" v="386" actId="20577"/>
          <ac:spMkLst>
            <pc:docMk/>
            <pc:sldMk cId="1646061538" sldId="274"/>
            <ac:spMk id="2" creationId="{29F9C84B-1361-7147-8AC3-E69DF95118CC}"/>
          </ac:spMkLst>
        </pc:spChg>
        <pc:spChg chg="del mod">
          <ac:chgData name="Ged Rae (Principal - The Dukeries Academy)" userId="c99c3a34-38d0-4433-a874-8f686307cd7c" providerId="ADAL" clId="{5F23DE21-4A17-4C5B-AED6-A146B731FB94}" dt="2022-07-04T19:07:35.754" v="263"/>
          <ac:spMkLst>
            <pc:docMk/>
            <pc:sldMk cId="1646061538" sldId="274"/>
            <ac:spMk id="13" creationId="{228DE08B-C8BC-CA64-3751-3F69AB85F031}"/>
          </ac:spMkLst>
        </pc:spChg>
        <pc:picChg chg="add mod modCrop">
          <ac:chgData name="Ged Rae (Principal - The Dukeries Academy)" userId="c99c3a34-38d0-4433-a874-8f686307cd7c" providerId="ADAL" clId="{5F23DE21-4A17-4C5B-AED6-A146B731FB94}" dt="2022-07-04T19:16:55.144" v="395" actId="1076"/>
          <ac:picMkLst>
            <pc:docMk/>
            <pc:sldMk cId="1646061538" sldId="274"/>
            <ac:picMk id="4" creationId="{28C42802-AE61-DE6A-7E59-E1285446B226}"/>
          </ac:picMkLst>
        </pc:picChg>
        <pc:picChg chg="add del mod">
          <ac:chgData name="Ged Rae (Principal - The Dukeries Academy)" userId="c99c3a34-38d0-4433-a874-8f686307cd7c" providerId="ADAL" clId="{5F23DE21-4A17-4C5B-AED6-A146B731FB94}" dt="2022-07-04T19:15:51.627" v="387" actId="478"/>
          <ac:picMkLst>
            <pc:docMk/>
            <pc:sldMk cId="1646061538" sldId="274"/>
            <ac:picMk id="7" creationId="{66E74173-256D-43C5-4990-49B5A9F31AAC}"/>
          </ac:picMkLst>
        </pc:picChg>
      </pc:sldChg>
      <pc:sldChg chg="addSp delSp modSp add mod">
        <pc:chgData name="Ged Rae (Principal - The Dukeries Academy)" userId="c99c3a34-38d0-4433-a874-8f686307cd7c" providerId="ADAL" clId="{5F23DE21-4A17-4C5B-AED6-A146B731FB94}" dt="2022-07-04T19:20:31.111" v="423" actId="20577"/>
        <pc:sldMkLst>
          <pc:docMk/>
          <pc:sldMk cId="953711560" sldId="275"/>
        </pc:sldMkLst>
        <pc:spChg chg="mod">
          <ac:chgData name="Ged Rae (Principal - The Dukeries Academy)" userId="c99c3a34-38d0-4433-a874-8f686307cd7c" providerId="ADAL" clId="{5F23DE21-4A17-4C5B-AED6-A146B731FB94}" dt="2022-07-04T19:11:21.175" v="345" actId="20577"/>
          <ac:spMkLst>
            <pc:docMk/>
            <pc:sldMk cId="953711560" sldId="275"/>
            <ac:spMk id="2" creationId="{29F9C84B-1361-7147-8AC3-E69DF95118CC}"/>
          </ac:spMkLst>
        </pc:spChg>
        <pc:spChg chg="del mod">
          <ac:chgData name="Ged Rae (Principal - The Dukeries Academy)" userId="c99c3a34-38d0-4433-a874-8f686307cd7c" providerId="ADAL" clId="{5F23DE21-4A17-4C5B-AED6-A146B731FB94}" dt="2022-07-04T19:10:05.266" v="293"/>
          <ac:spMkLst>
            <pc:docMk/>
            <pc:sldMk cId="953711560" sldId="275"/>
            <ac:spMk id="13" creationId="{228DE08B-C8BC-CA64-3751-3F69AB85F031}"/>
          </ac:spMkLst>
        </pc:spChg>
        <pc:spChg chg="add mod">
          <ac:chgData name="Ged Rae (Principal - The Dukeries Academy)" userId="c99c3a34-38d0-4433-a874-8f686307cd7c" providerId="ADAL" clId="{5F23DE21-4A17-4C5B-AED6-A146B731FB94}" dt="2022-07-04T19:20:31.111" v="423" actId="20577"/>
          <ac:spMkLst>
            <pc:docMk/>
            <pc:sldMk cId="953711560" sldId="275"/>
            <ac:spMk id="14" creationId="{0D17A963-99EB-BB6A-499A-712AC90F4249}"/>
          </ac:spMkLst>
        </pc:spChg>
        <pc:picChg chg="add mod modCrop">
          <ac:chgData name="Ged Rae (Principal - The Dukeries Academy)" userId="c99c3a34-38d0-4433-a874-8f686307cd7c" providerId="ADAL" clId="{5F23DE21-4A17-4C5B-AED6-A146B731FB94}" dt="2022-07-04T19:19:31.686" v="400" actId="1076"/>
          <ac:picMkLst>
            <pc:docMk/>
            <pc:sldMk cId="953711560" sldId="275"/>
            <ac:picMk id="5" creationId="{E2515F84-079C-A9DE-F878-8BDAF77DA845}"/>
          </ac:picMkLst>
        </pc:picChg>
        <pc:picChg chg="add del">
          <ac:chgData name="Ged Rae (Principal - The Dukeries Academy)" userId="c99c3a34-38d0-4433-a874-8f686307cd7c" providerId="ADAL" clId="{5F23DE21-4A17-4C5B-AED6-A146B731FB94}" dt="2022-07-04T19:11:40.832" v="347" actId="22"/>
          <ac:picMkLst>
            <pc:docMk/>
            <pc:sldMk cId="953711560" sldId="275"/>
            <ac:picMk id="7" creationId="{15CF00A6-309D-3CB8-69B3-DCA0DD8924B0}"/>
          </ac:picMkLst>
        </pc:picChg>
        <pc:picChg chg="add del mod modCrop">
          <ac:chgData name="Ged Rae (Principal - The Dukeries Academy)" userId="c99c3a34-38d0-4433-a874-8f686307cd7c" providerId="ADAL" clId="{5F23DE21-4A17-4C5B-AED6-A146B731FB94}" dt="2022-07-04T19:19:08.283" v="396" actId="21"/>
          <ac:picMkLst>
            <pc:docMk/>
            <pc:sldMk cId="953711560" sldId="275"/>
            <ac:picMk id="9" creationId="{3816AFDC-881D-02E1-5142-7BEC6C74D1F7}"/>
          </ac:picMkLst>
        </pc:picChg>
      </pc:sldChg>
      <pc:sldChg chg="addSp delSp modSp add mod ord">
        <pc:chgData name="Ged Rae (Principal - The Dukeries Academy)" userId="c99c3a34-38d0-4433-a874-8f686307cd7c" providerId="ADAL" clId="{5F23DE21-4A17-4C5B-AED6-A146B731FB94}" dt="2022-07-05T09:37:49.252" v="2901" actId="1076"/>
        <pc:sldMkLst>
          <pc:docMk/>
          <pc:sldMk cId="3251707727" sldId="276"/>
        </pc:sldMkLst>
        <pc:spChg chg="mod">
          <ac:chgData name="Ged Rae (Principal - The Dukeries Academy)" userId="c99c3a34-38d0-4433-a874-8f686307cd7c" providerId="ADAL" clId="{5F23DE21-4A17-4C5B-AED6-A146B731FB94}" dt="2022-07-05T09:37:14.076" v="2890" actId="20577"/>
          <ac:spMkLst>
            <pc:docMk/>
            <pc:sldMk cId="3251707727" sldId="276"/>
            <ac:spMk id="2" creationId="{29F9C84B-1361-7147-8AC3-E69DF95118CC}"/>
          </ac:spMkLst>
        </pc:spChg>
        <pc:spChg chg="add mod">
          <ac:chgData name="Ged Rae (Principal - The Dukeries Academy)" userId="c99c3a34-38d0-4433-a874-8f686307cd7c" providerId="ADAL" clId="{5F23DE21-4A17-4C5B-AED6-A146B731FB94}" dt="2022-07-05T09:37:49.252" v="2901" actId="1076"/>
          <ac:spMkLst>
            <pc:docMk/>
            <pc:sldMk cId="3251707727" sldId="276"/>
            <ac:spMk id="8" creationId="{11F4EDEA-6197-73BC-2BD8-85715C13257E}"/>
          </ac:spMkLst>
        </pc:spChg>
        <pc:picChg chg="del">
          <ac:chgData name="Ged Rae (Principal - The Dukeries Academy)" userId="c99c3a34-38d0-4433-a874-8f686307cd7c" providerId="ADAL" clId="{5F23DE21-4A17-4C5B-AED6-A146B731FB94}" dt="2022-07-05T09:37:15.907" v="2891" actId="478"/>
          <ac:picMkLst>
            <pc:docMk/>
            <pc:sldMk cId="3251707727" sldId="276"/>
            <ac:picMk id="7" creationId="{66E74173-256D-43C5-4990-49B5A9F31AAC}"/>
          </ac:picMkLst>
        </pc:picChg>
      </pc:sldChg>
      <pc:sldChg chg="addSp delSp modSp add mod">
        <pc:chgData name="Ged Rae (Principal - The Dukeries Academy)" userId="c99c3a34-38d0-4433-a874-8f686307cd7c" providerId="ADAL" clId="{5F23DE21-4A17-4C5B-AED6-A146B731FB94}" dt="2022-07-04T19:23:34.501" v="452" actId="14100"/>
        <pc:sldMkLst>
          <pc:docMk/>
          <pc:sldMk cId="1017482619" sldId="277"/>
        </pc:sldMkLst>
        <pc:spChg chg="add mod">
          <ac:chgData name="Ged Rae (Principal - The Dukeries Academy)" userId="c99c3a34-38d0-4433-a874-8f686307cd7c" providerId="ADAL" clId="{5F23DE21-4A17-4C5B-AED6-A146B731FB94}" dt="2022-07-04T19:23:34.501" v="452" actId="14100"/>
          <ac:spMkLst>
            <pc:docMk/>
            <pc:sldMk cId="1017482619" sldId="277"/>
            <ac:spMk id="9" creationId="{29551A0F-CA33-8223-388D-6CABE6EFE8FE}"/>
          </ac:spMkLst>
        </pc:spChg>
        <pc:picChg chg="add mod">
          <ac:chgData name="Ged Rae (Principal - The Dukeries Academy)" userId="c99c3a34-38d0-4433-a874-8f686307cd7c" providerId="ADAL" clId="{5F23DE21-4A17-4C5B-AED6-A146B731FB94}" dt="2022-07-04T19:23:23.965" v="451" actId="14100"/>
          <ac:picMkLst>
            <pc:docMk/>
            <pc:sldMk cId="1017482619" sldId="277"/>
            <ac:picMk id="4" creationId="{9C314DC2-3E85-E59F-4989-8EC0A1462079}"/>
          </ac:picMkLst>
        </pc:picChg>
        <pc:picChg chg="del">
          <ac:chgData name="Ged Rae (Principal - The Dukeries Academy)" userId="c99c3a34-38d0-4433-a874-8f686307cd7c" providerId="ADAL" clId="{5F23DE21-4A17-4C5B-AED6-A146B731FB94}" dt="2022-07-04T19:19:20.399" v="399" actId="478"/>
          <ac:picMkLst>
            <pc:docMk/>
            <pc:sldMk cId="1017482619" sldId="277"/>
            <ac:picMk id="5" creationId="{E2515F84-079C-A9DE-F878-8BDAF77DA845}"/>
          </ac:picMkLst>
        </pc:picChg>
      </pc:sldChg>
      <pc:sldChg chg="addSp delSp modSp add mod ord">
        <pc:chgData name="Ged Rae (Principal - The Dukeries Academy)" userId="c99c3a34-38d0-4433-a874-8f686307cd7c" providerId="ADAL" clId="{5F23DE21-4A17-4C5B-AED6-A146B731FB94}" dt="2022-07-04T20:08:37.057" v="1440" actId="14100"/>
        <pc:sldMkLst>
          <pc:docMk/>
          <pc:sldMk cId="2186038416" sldId="278"/>
        </pc:sldMkLst>
        <pc:spChg chg="mod">
          <ac:chgData name="Ged Rae (Principal - The Dukeries Academy)" userId="c99c3a34-38d0-4433-a874-8f686307cd7c" providerId="ADAL" clId="{5F23DE21-4A17-4C5B-AED6-A146B731FB94}" dt="2022-07-04T20:07:22.700" v="1428" actId="20577"/>
          <ac:spMkLst>
            <pc:docMk/>
            <pc:sldMk cId="2186038416" sldId="278"/>
            <ac:spMk id="2" creationId="{29F9C84B-1361-7147-8AC3-E69DF95118CC}"/>
          </ac:spMkLst>
        </pc:spChg>
        <pc:spChg chg="mod">
          <ac:chgData name="Ged Rae (Principal - The Dukeries Academy)" userId="c99c3a34-38d0-4433-a874-8f686307cd7c" providerId="ADAL" clId="{5F23DE21-4A17-4C5B-AED6-A146B731FB94}" dt="2022-07-04T20:07:47.438" v="1432" actId="1076"/>
          <ac:spMkLst>
            <pc:docMk/>
            <pc:sldMk cId="2186038416" sldId="278"/>
            <ac:spMk id="14" creationId="{0D17A963-99EB-BB6A-499A-712AC90F4249}"/>
          </ac:spMkLst>
        </pc:spChg>
        <pc:picChg chg="del">
          <ac:chgData name="Ged Rae (Principal - The Dukeries Academy)" userId="c99c3a34-38d0-4433-a874-8f686307cd7c" providerId="ADAL" clId="{5F23DE21-4A17-4C5B-AED6-A146B731FB94}" dt="2022-07-04T19:26:28.533" v="479" actId="478"/>
          <ac:picMkLst>
            <pc:docMk/>
            <pc:sldMk cId="2186038416" sldId="278"/>
            <ac:picMk id="5" creationId="{E2515F84-079C-A9DE-F878-8BDAF77DA845}"/>
          </ac:picMkLst>
        </pc:picChg>
        <pc:picChg chg="add mod modCrop">
          <ac:chgData name="Ged Rae (Principal - The Dukeries Academy)" userId="c99c3a34-38d0-4433-a874-8f686307cd7c" providerId="ADAL" clId="{5F23DE21-4A17-4C5B-AED6-A146B731FB94}" dt="2022-07-04T19:32:32.103" v="490" actId="1076"/>
          <ac:picMkLst>
            <pc:docMk/>
            <pc:sldMk cId="2186038416" sldId="278"/>
            <ac:picMk id="6" creationId="{D873C742-3C81-DF3C-BF3E-7F8A5BBC9796}"/>
          </ac:picMkLst>
        </pc:picChg>
        <pc:picChg chg="add mod">
          <ac:chgData name="Ged Rae (Principal - The Dukeries Academy)" userId="c99c3a34-38d0-4433-a874-8f686307cd7c" providerId="ADAL" clId="{5F23DE21-4A17-4C5B-AED6-A146B731FB94}" dt="2022-07-04T20:08:37.057" v="1440" actId="14100"/>
          <ac:picMkLst>
            <pc:docMk/>
            <pc:sldMk cId="2186038416" sldId="278"/>
            <ac:picMk id="8" creationId="{02745136-1DAD-D04D-E669-888E1E941EC6}"/>
          </ac:picMkLst>
        </pc:picChg>
      </pc:sldChg>
      <pc:sldChg chg="addSp delSp modSp add mod">
        <pc:chgData name="Ged Rae (Principal - The Dukeries Academy)" userId="c99c3a34-38d0-4433-a874-8f686307cd7c" providerId="ADAL" clId="{5F23DE21-4A17-4C5B-AED6-A146B731FB94}" dt="2022-07-04T19:41:33.311" v="677" actId="1076"/>
        <pc:sldMkLst>
          <pc:docMk/>
          <pc:sldMk cId="2529724535" sldId="279"/>
        </pc:sldMkLst>
        <pc:spChg chg="mod">
          <ac:chgData name="Ged Rae (Principal - The Dukeries Academy)" userId="c99c3a34-38d0-4433-a874-8f686307cd7c" providerId="ADAL" clId="{5F23DE21-4A17-4C5B-AED6-A146B731FB94}" dt="2022-07-04T19:41:25.380" v="676" actId="20577"/>
          <ac:spMkLst>
            <pc:docMk/>
            <pc:sldMk cId="2529724535" sldId="279"/>
            <ac:spMk id="2" creationId="{29F9C84B-1361-7147-8AC3-E69DF95118CC}"/>
          </ac:spMkLst>
        </pc:spChg>
        <pc:spChg chg="mod">
          <ac:chgData name="Ged Rae (Principal - The Dukeries Academy)" userId="c99c3a34-38d0-4433-a874-8f686307cd7c" providerId="ADAL" clId="{5F23DE21-4A17-4C5B-AED6-A146B731FB94}" dt="2022-07-04T19:41:33.311" v="677" actId="1076"/>
          <ac:spMkLst>
            <pc:docMk/>
            <pc:sldMk cId="2529724535" sldId="279"/>
            <ac:spMk id="14" creationId="{0D17A963-99EB-BB6A-499A-712AC90F4249}"/>
          </ac:spMkLst>
        </pc:spChg>
        <pc:picChg chg="add mod">
          <ac:chgData name="Ged Rae (Principal - The Dukeries Academy)" userId="c99c3a34-38d0-4433-a874-8f686307cd7c" providerId="ADAL" clId="{5F23DE21-4A17-4C5B-AED6-A146B731FB94}" dt="2022-07-04T19:40:22.238" v="644" actId="1076"/>
          <ac:picMkLst>
            <pc:docMk/>
            <pc:sldMk cId="2529724535" sldId="279"/>
            <ac:picMk id="5" creationId="{76CA5A0B-974A-B2A2-58A4-1F401A2F4B48}"/>
          </ac:picMkLst>
        </pc:picChg>
        <pc:picChg chg="del">
          <ac:chgData name="Ged Rae (Principal - The Dukeries Academy)" userId="c99c3a34-38d0-4433-a874-8f686307cd7c" providerId="ADAL" clId="{5F23DE21-4A17-4C5B-AED6-A146B731FB94}" dt="2022-07-04T19:40:18.859" v="643" actId="478"/>
          <ac:picMkLst>
            <pc:docMk/>
            <pc:sldMk cId="2529724535" sldId="279"/>
            <ac:picMk id="6" creationId="{D873C742-3C81-DF3C-BF3E-7F8A5BBC9796}"/>
          </ac:picMkLst>
        </pc:picChg>
      </pc:sldChg>
      <pc:sldChg chg="addSp delSp modSp add mod">
        <pc:chgData name="Ged Rae (Principal - The Dukeries Academy)" userId="c99c3a34-38d0-4433-a874-8f686307cd7c" providerId="ADAL" clId="{5F23DE21-4A17-4C5B-AED6-A146B731FB94}" dt="2022-07-04T19:43:09.098" v="683" actId="732"/>
        <pc:sldMkLst>
          <pc:docMk/>
          <pc:sldMk cId="1123715894" sldId="280"/>
        </pc:sldMkLst>
        <pc:spChg chg="del">
          <ac:chgData name="Ged Rae (Principal - The Dukeries Academy)" userId="c99c3a34-38d0-4433-a874-8f686307cd7c" providerId="ADAL" clId="{5F23DE21-4A17-4C5B-AED6-A146B731FB94}" dt="2022-07-04T19:42:37.994" v="679" actId="478"/>
          <ac:spMkLst>
            <pc:docMk/>
            <pc:sldMk cId="1123715894" sldId="280"/>
            <ac:spMk id="14" creationId="{0D17A963-99EB-BB6A-499A-712AC90F4249}"/>
          </ac:spMkLst>
        </pc:spChg>
        <pc:picChg chg="add mod modCrop">
          <ac:chgData name="Ged Rae (Principal - The Dukeries Academy)" userId="c99c3a34-38d0-4433-a874-8f686307cd7c" providerId="ADAL" clId="{5F23DE21-4A17-4C5B-AED6-A146B731FB94}" dt="2022-07-04T19:43:09.098" v="683" actId="732"/>
          <ac:picMkLst>
            <pc:docMk/>
            <pc:sldMk cId="1123715894" sldId="280"/>
            <ac:picMk id="4" creationId="{3742463D-1684-5BDA-0CED-9F908E63090A}"/>
          </ac:picMkLst>
        </pc:picChg>
        <pc:picChg chg="del">
          <ac:chgData name="Ged Rae (Principal - The Dukeries Academy)" userId="c99c3a34-38d0-4433-a874-8f686307cd7c" providerId="ADAL" clId="{5F23DE21-4A17-4C5B-AED6-A146B731FB94}" dt="2022-07-04T19:42:48.354" v="681" actId="478"/>
          <ac:picMkLst>
            <pc:docMk/>
            <pc:sldMk cId="1123715894" sldId="280"/>
            <ac:picMk id="5" creationId="{76CA5A0B-974A-B2A2-58A4-1F401A2F4B48}"/>
          </ac:picMkLst>
        </pc:picChg>
      </pc:sldChg>
      <pc:sldChg chg="addSp delSp modSp add mod ord">
        <pc:chgData name="Ged Rae (Principal - The Dukeries Academy)" userId="c99c3a34-38d0-4433-a874-8f686307cd7c" providerId="ADAL" clId="{5F23DE21-4A17-4C5B-AED6-A146B731FB94}" dt="2022-07-04T19:49:17.023" v="849" actId="1076"/>
        <pc:sldMkLst>
          <pc:docMk/>
          <pc:sldMk cId="3053699711" sldId="281"/>
        </pc:sldMkLst>
        <pc:spChg chg="mod">
          <ac:chgData name="Ged Rae (Principal - The Dukeries Academy)" userId="c99c3a34-38d0-4433-a874-8f686307cd7c" providerId="ADAL" clId="{5F23DE21-4A17-4C5B-AED6-A146B731FB94}" dt="2022-07-04T19:44:00.521" v="731" actId="20577"/>
          <ac:spMkLst>
            <pc:docMk/>
            <pc:sldMk cId="3053699711" sldId="281"/>
            <ac:spMk id="2" creationId="{29F9C84B-1361-7147-8AC3-E69DF95118CC}"/>
          </ac:spMkLst>
        </pc:spChg>
        <pc:spChg chg="mod">
          <ac:chgData name="Ged Rae (Principal - The Dukeries Academy)" userId="c99c3a34-38d0-4433-a874-8f686307cd7c" providerId="ADAL" clId="{5F23DE21-4A17-4C5B-AED6-A146B731FB94}" dt="2022-07-04T19:47:38.761" v="837" actId="1076"/>
          <ac:spMkLst>
            <pc:docMk/>
            <pc:sldMk cId="3053699711" sldId="281"/>
            <ac:spMk id="14" creationId="{0D17A963-99EB-BB6A-499A-712AC90F4249}"/>
          </ac:spMkLst>
        </pc:spChg>
        <pc:picChg chg="del">
          <ac:chgData name="Ged Rae (Principal - The Dukeries Academy)" userId="c99c3a34-38d0-4433-a874-8f686307cd7c" providerId="ADAL" clId="{5F23DE21-4A17-4C5B-AED6-A146B731FB94}" dt="2022-07-04T19:49:12.997" v="848" actId="478"/>
          <ac:picMkLst>
            <pc:docMk/>
            <pc:sldMk cId="3053699711" sldId="281"/>
            <ac:picMk id="5" creationId="{76CA5A0B-974A-B2A2-58A4-1F401A2F4B48}"/>
          </ac:picMkLst>
        </pc:picChg>
        <pc:picChg chg="add mod">
          <ac:chgData name="Ged Rae (Principal - The Dukeries Academy)" userId="c99c3a34-38d0-4433-a874-8f686307cd7c" providerId="ADAL" clId="{5F23DE21-4A17-4C5B-AED6-A146B731FB94}" dt="2022-07-04T19:49:17.023" v="849" actId="1076"/>
          <ac:picMkLst>
            <pc:docMk/>
            <pc:sldMk cId="3053699711" sldId="281"/>
            <ac:picMk id="6" creationId="{E7F2DF49-70D0-8DF3-AEBE-40D2C4497899}"/>
          </ac:picMkLst>
        </pc:picChg>
      </pc:sldChg>
      <pc:sldChg chg="addSp delSp modSp add mod">
        <pc:chgData name="Ged Rae (Principal - The Dukeries Academy)" userId="c99c3a34-38d0-4433-a874-8f686307cd7c" providerId="ADAL" clId="{5F23DE21-4A17-4C5B-AED6-A146B731FB94}" dt="2022-07-04T19:52:44.955" v="928" actId="20577"/>
        <pc:sldMkLst>
          <pc:docMk/>
          <pc:sldMk cId="3929972950" sldId="282"/>
        </pc:sldMkLst>
        <pc:spChg chg="add mod">
          <ac:chgData name="Ged Rae (Principal - The Dukeries Academy)" userId="c99c3a34-38d0-4433-a874-8f686307cd7c" providerId="ADAL" clId="{5F23DE21-4A17-4C5B-AED6-A146B731FB94}" dt="2022-07-04T19:52:44.955" v="928" actId="20577"/>
          <ac:spMkLst>
            <pc:docMk/>
            <pc:sldMk cId="3929972950" sldId="282"/>
            <ac:spMk id="9" creationId="{91155ECE-567A-501D-4741-7E48BD62055D}"/>
          </ac:spMkLst>
        </pc:spChg>
        <pc:spChg chg="del">
          <ac:chgData name="Ged Rae (Principal - The Dukeries Academy)" userId="c99c3a34-38d0-4433-a874-8f686307cd7c" providerId="ADAL" clId="{5F23DE21-4A17-4C5B-AED6-A146B731FB94}" dt="2022-07-04T19:51:10.810" v="856" actId="478"/>
          <ac:spMkLst>
            <pc:docMk/>
            <pc:sldMk cId="3929972950" sldId="282"/>
            <ac:spMk id="14" creationId="{0D17A963-99EB-BB6A-499A-712AC90F4249}"/>
          </ac:spMkLst>
        </pc:spChg>
        <pc:picChg chg="add mod">
          <ac:chgData name="Ged Rae (Principal - The Dukeries Academy)" userId="c99c3a34-38d0-4433-a874-8f686307cd7c" providerId="ADAL" clId="{5F23DE21-4A17-4C5B-AED6-A146B731FB94}" dt="2022-07-04T19:51:37.068" v="859" actId="1076"/>
          <ac:picMkLst>
            <pc:docMk/>
            <pc:sldMk cId="3929972950" sldId="282"/>
            <ac:picMk id="4" creationId="{2325CA87-5540-E6C1-62FC-2941308D6706}"/>
          </ac:picMkLst>
        </pc:picChg>
        <pc:picChg chg="add del">
          <ac:chgData name="Ged Rae (Principal - The Dukeries Academy)" userId="c99c3a34-38d0-4433-a874-8f686307cd7c" providerId="ADAL" clId="{5F23DE21-4A17-4C5B-AED6-A146B731FB94}" dt="2022-07-04T19:51:06.538" v="855" actId="478"/>
          <ac:picMkLst>
            <pc:docMk/>
            <pc:sldMk cId="3929972950" sldId="282"/>
            <ac:picMk id="5" creationId="{76CA5A0B-974A-B2A2-58A4-1F401A2F4B48}"/>
          </ac:picMkLst>
        </pc:picChg>
      </pc:sldChg>
      <pc:sldChg chg="addSp delSp modSp add mod">
        <pc:chgData name="Ged Rae (Principal - The Dukeries Academy)" userId="c99c3a34-38d0-4433-a874-8f686307cd7c" providerId="ADAL" clId="{5F23DE21-4A17-4C5B-AED6-A146B731FB94}" dt="2022-07-04T20:03:55.877" v="1374" actId="1076"/>
        <pc:sldMkLst>
          <pc:docMk/>
          <pc:sldMk cId="1436554985" sldId="283"/>
        </pc:sldMkLst>
        <pc:spChg chg="mod">
          <ac:chgData name="Ged Rae (Principal - The Dukeries Academy)" userId="c99c3a34-38d0-4433-a874-8f686307cd7c" providerId="ADAL" clId="{5F23DE21-4A17-4C5B-AED6-A146B731FB94}" dt="2022-07-04T19:54:37.799" v="1022" actId="20577"/>
          <ac:spMkLst>
            <pc:docMk/>
            <pc:sldMk cId="1436554985" sldId="283"/>
            <ac:spMk id="2" creationId="{29F9C84B-1361-7147-8AC3-E69DF95118CC}"/>
          </ac:spMkLst>
        </pc:spChg>
        <pc:spChg chg="add mod">
          <ac:chgData name="Ged Rae (Principal - The Dukeries Academy)" userId="c99c3a34-38d0-4433-a874-8f686307cd7c" providerId="ADAL" clId="{5F23DE21-4A17-4C5B-AED6-A146B731FB94}" dt="2022-07-04T19:56:39.007" v="1047" actId="1076"/>
          <ac:spMkLst>
            <pc:docMk/>
            <pc:sldMk cId="1436554985" sldId="283"/>
            <ac:spMk id="4" creationId="{ADD4DD55-FD9F-B5A1-28DD-C99E474A262D}"/>
          </ac:spMkLst>
        </pc:spChg>
        <pc:spChg chg="add mod">
          <ac:chgData name="Ged Rae (Principal - The Dukeries Academy)" userId="c99c3a34-38d0-4433-a874-8f686307cd7c" providerId="ADAL" clId="{5F23DE21-4A17-4C5B-AED6-A146B731FB94}" dt="2022-07-04T19:57:22.566" v="1069" actId="1076"/>
          <ac:spMkLst>
            <pc:docMk/>
            <pc:sldMk cId="1436554985" sldId="283"/>
            <ac:spMk id="11" creationId="{EE4EBB03-E127-E81D-407F-8FE6839819BE}"/>
          </ac:spMkLst>
        </pc:spChg>
        <pc:spChg chg="add mod">
          <ac:chgData name="Ged Rae (Principal - The Dukeries Academy)" userId="c99c3a34-38d0-4433-a874-8f686307cd7c" providerId="ADAL" clId="{5F23DE21-4A17-4C5B-AED6-A146B731FB94}" dt="2022-07-04T20:03:55.877" v="1374" actId="1076"/>
          <ac:spMkLst>
            <pc:docMk/>
            <pc:sldMk cId="1436554985" sldId="283"/>
            <ac:spMk id="12" creationId="{B89F022E-C185-E143-C488-7645076E09CF}"/>
          </ac:spMkLst>
        </pc:spChg>
        <pc:spChg chg="del mod">
          <ac:chgData name="Ged Rae (Principal - The Dukeries Academy)" userId="c99c3a34-38d0-4433-a874-8f686307cd7c" providerId="ADAL" clId="{5F23DE21-4A17-4C5B-AED6-A146B731FB94}" dt="2022-07-04T19:55:35.417" v="1025" actId="478"/>
          <ac:spMkLst>
            <pc:docMk/>
            <pc:sldMk cId="1436554985" sldId="283"/>
            <ac:spMk id="14" creationId="{0D17A963-99EB-BB6A-499A-712AC90F4249}"/>
          </ac:spMkLst>
        </pc:spChg>
        <pc:graphicFrameChg chg="add mod">
          <ac:chgData name="Ged Rae (Principal - The Dukeries Academy)" userId="c99c3a34-38d0-4433-a874-8f686307cd7c" providerId="ADAL" clId="{5F23DE21-4A17-4C5B-AED6-A146B731FB94}" dt="2022-07-04T20:03:05.179" v="1343" actId="14100"/>
          <ac:graphicFrameMkLst>
            <pc:docMk/>
            <pc:sldMk cId="1436554985" sldId="283"/>
            <ac:graphicFrameMk id="8" creationId="{B0FD95B4-4D05-542B-2A91-BCA508AB3C8C}"/>
          </ac:graphicFrameMkLst>
        </pc:graphicFrameChg>
        <pc:picChg chg="del">
          <ac:chgData name="Ged Rae (Principal - The Dukeries Academy)" userId="c99c3a34-38d0-4433-a874-8f686307cd7c" providerId="ADAL" clId="{5F23DE21-4A17-4C5B-AED6-A146B731FB94}" dt="2022-07-04T19:55:25.348" v="1023" actId="478"/>
          <ac:picMkLst>
            <pc:docMk/>
            <pc:sldMk cId="1436554985" sldId="283"/>
            <ac:picMk id="6" creationId="{E7F2DF49-70D0-8DF3-AEBE-40D2C4497899}"/>
          </ac:picMkLst>
        </pc:picChg>
      </pc:sldChg>
      <pc:sldChg chg="addSp modSp add mod ord">
        <pc:chgData name="Ged Rae (Principal - The Dukeries Academy)" userId="c99c3a34-38d0-4433-a874-8f686307cd7c" providerId="ADAL" clId="{5F23DE21-4A17-4C5B-AED6-A146B731FB94}" dt="2022-07-05T09:05:38.192" v="2440" actId="20577"/>
        <pc:sldMkLst>
          <pc:docMk/>
          <pc:sldMk cId="357568337" sldId="284"/>
        </pc:sldMkLst>
        <pc:spChg chg="mod">
          <ac:chgData name="Ged Rae (Principal - The Dukeries Academy)" userId="c99c3a34-38d0-4433-a874-8f686307cd7c" providerId="ADAL" clId="{5F23DE21-4A17-4C5B-AED6-A146B731FB94}" dt="2022-07-05T09:05:14.816" v="2381" actId="20577"/>
          <ac:spMkLst>
            <pc:docMk/>
            <pc:sldMk cId="357568337" sldId="284"/>
            <ac:spMk id="2" creationId="{29F9C84B-1361-7147-8AC3-E69DF95118CC}"/>
          </ac:spMkLst>
        </pc:spChg>
        <pc:spChg chg="mod">
          <ac:chgData name="Ged Rae (Principal - The Dukeries Academy)" userId="c99c3a34-38d0-4433-a874-8f686307cd7c" providerId="ADAL" clId="{5F23DE21-4A17-4C5B-AED6-A146B731FB94}" dt="2022-07-05T09:05:38.192" v="2440" actId="20577"/>
          <ac:spMkLst>
            <pc:docMk/>
            <pc:sldMk cId="357568337" sldId="284"/>
            <ac:spMk id="14" creationId="{0D17A963-99EB-BB6A-499A-712AC90F4249}"/>
          </ac:spMkLst>
        </pc:spChg>
        <pc:picChg chg="add mod">
          <ac:chgData name="Ged Rae (Principal - The Dukeries Academy)" userId="c99c3a34-38d0-4433-a874-8f686307cd7c" providerId="ADAL" clId="{5F23DE21-4A17-4C5B-AED6-A146B731FB94}" dt="2022-07-04T20:02:15.432" v="1341" actId="14100"/>
          <ac:picMkLst>
            <pc:docMk/>
            <pc:sldMk cId="357568337" sldId="284"/>
            <ac:picMk id="5" creationId="{122C239C-A9B2-99A9-5214-1A9C741B8262}"/>
          </ac:picMkLst>
        </pc:picChg>
      </pc:sldChg>
      <pc:sldChg chg="addSp delSp modSp add mod">
        <pc:chgData name="Ged Rae (Principal - The Dukeries Academy)" userId="c99c3a34-38d0-4433-a874-8f686307cd7c" providerId="ADAL" clId="{5F23DE21-4A17-4C5B-AED6-A146B731FB94}" dt="2022-07-05T09:09:46.251" v="2717" actId="20577"/>
        <pc:sldMkLst>
          <pc:docMk/>
          <pc:sldMk cId="2012491901" sldId="285"/>
        </pc:sldMkLst>
        <pc:spChg chg="mod">
          <ac:chgData name="Ged Rae (Principal - The Dukeries Academy)" userId="c99c3a34-38d0-4433-a874-8f686307cd7c" providerId="ADAL" clId="{5F23DE21-4A17-4C5B-AED6-A146B731FB94}" dt="2022-07-04T20:20:13.870" v="1902" actId="20577"/>
          <ac:spMkLst>
            <pc:docMk/>
            <pc:sldMk cId="2012491901" sldId="285"/>
            <ac:spMk id="2" creationId="{29F9C84B-1361-7147-8AC3-E69DF95118CC}"/>
          </ac:spMkLst>
        </pc:spChg>
        <pc:spChg chg="add mod">
          <ac:chgData name="Ged Rae (Principal - The Dukeries Academy)" userId="c99c3a34-38d0-4433-a874-8f686307cd7c" providerId="ADAL" clId="{5F23DE21-4A17-4C5B-AED6-A146B731FB94}" dt="2022-07-05T09:09:46.251" v="2717" actId="20577"/>
          <ac:spMkLst>
            <pc:docMk/>
            <pc:sldMk cId="2012491901" sldId="285"/>
            <ac:spMk id="8" creationId="{BB3D71FC-0A12-FC16-594B-D91358BD4B8B}"/>
          </ac:spMkLst>
        </pc:spChg>
        <pc:spChg chg="del mod">
          <ac:chgData name="Ged Rae (Principal - The Dukeries Academy)" userId="c99c3a34-38d0-4433-a874-8f686307cd7c" providerId="ADAL" clId="{5F23DE21-4A17-4C5B-AED6-A146B731FB94}" dt="2022-07-04T20:19:51.175" v="1864"/>
          <ac:spMkLst>
            <pc:docMk/>
            <pc:sldMk cId="2012491901" sldId="285"/>
            <ac:spMk id="13" creationId="{228DE08B-C8BC-CA64-3751-3F69AB85F031}"/>
          </ac:spMkLst>
        </pc:spChg>
        <pc:picChg chg="add mod">
          <ac:chgData name="Ged Rae (Principal - The Dukeries Academy)" userId="c99c3a34-38d0-4433-a874-8f686307cd7c" providerId="ADAL" clId="{5F23DE21-4A17-4C5B-AED6-A146B731FB94}" dt="2022-07-05T06:49:50.446" v="2345"/>
          <ac:picMkLst>
            <pc:docMk/>
            <pc:sldMk cId="2012491901" sldId="285"/>
            <ac:picMk id="4" creationId="{3BCA5E9C-A481-9FD6-3EC7-7EB34CDC73FC}"/>
          </ac:picMkLst>
        </pc:picChg>
      </pc:sldChg>
      <pc:sldChg chg="add">
        <pc:chgData name="Ged Rae (Principal - The Dukeries Academy)" userId="c99c3a34-38d0-4433-a874-8f686307cd7c" providerId="ADAL" clId="{5F23DE21-4A17-4C5B-AED6-A146B731FB94}" dt="2022-07-04T20:07:07.835" v="1416" actId="2890"/>
        <pc:sldMkLst>
          <pc:docMk/>
          <pc:sldMk cId="1003180248" sldId="286"/>
        </pc:sldMkLst>
      </pc:sldChg>
      <pc:sldChg chg="addSp delSp modSp add del mod">
        <pc:chgData name="Ged Rae (Principal - The Dukeries Academy)" userId="c99c3a34-38d0-4433-a874-8f686307cd7c" providerId="ADAL" clId="{5F23DE21-4A17-4C5B-AED6-A146B731FB94}" dt="2022-07-05T17:03:49.353" v="2951" actId="20577"/>
        <pc:sldMkLst>
          <pc:docMk/>
          <pc:sldMk cId="2428995102" sldId="287"/>
        </pc:sldMkLst>
        <pc:spChg chg="mod">
          <ac:chgData name="Ged Rae (Principal - The Dukeries Academy)" userId="c99c3a34-38d0-4433-a874-8f686307cd7c" providerId="ADAL" clId="{5F23DE21-4A17-4C5B-AED6-A146B731FB94}" dt="2022-07-05T17:03:37.626" v="2928" actId="20577"/>
          <ac:spMkLst>
            <pc:docMk/>
            <pc:sldMk cId="2428995102" sldId="287"/>
            <ac:spMk id="2" creationId="{29F9C84B-1361-7147-8AC3-E69DF95118CC}"/>
          </ac:spMkLst>
        </pc:spChg>
        <pc:spChg chg="add del mod">
          <ac:chgData name="Ged Rae (Principal - The Dukeries Academy)" userId="c99c3a34-38d0-4433-a874-8f686307cd7c" providerId="ADAL" clId="{5F23DE21-4A17-4C5B-AED6-A146B731FB94}" dt="2022-07-04T20:12:16.696" v="1638"/>
          <ac:spMkLst>
            <pc:docMk/>
            <pc:sldMk cId="2428995102" sldId="287"/>
            <ac:spMk id="9" creationId="{0307716C-3003-10F4-C076-1B1CF92B659A}"/>
          </ac:spMkLst>
        </pc:spChg>
        <pc:spChg chg="mod">
          <ac:chgData name="Ged Rae (Principal - The Dukeries Academy)" userId="c99c3a34-38d0-4433-a874-8f686307cd7c" providerId="ADAL" clId="{5F23DE21-4A17-4C5B-AED6-A146B731FB94}" dt="2022-07-05T17:03:49.353" v="2951" actId="20577"/>
          <ac:spMkLst>
            <pc:docMk/>
            <pc:sldMk cId="2428995102" sldId="287"/>
            <ac:spMk id="14" creationId="{0D17A963-99EB-BB6A-499A-712AC90F4249}"/>
          </ac:spMkLst>
        </pc:spChg>
        <pc:picChg chg="add mod">
          <ac:chgData name="Ged Rae (Principal - The Dukeries Academy)" userId="c99c3a34-38d0-4433-a874-8f686307cd7c" providerId="ADAL" clId="{5F23DE21-4A17-4C5B-AED6-A146B731FB94}" dt="2022-07-04T20:14:57.484" v="1721" actId="14100"/>
          <ac:picMkLst>
            <pc:docMk/>
            <pc:sldMk cId="2428995102" sldId="287"/>
            <ac:picMk id="5" creationId="{322DD121-9A51-0510-8E5D-CD08F45A8667}"/>
          </ac:picMkLst>
        </pc:picChg>
        <pc:picChg chg="del">
          <ac:chgData name="Ged Rae (Principal - The Dukeries Academy)" userId="c99c3a34-38d0-4433-a874-8f686307cd7c" providerId="ADAL" clId="{5F23DE21-4A17-4C5B-AED6-A146B731FB94}" dt="2022-07-04T20:09:03.360" v="1443" actId="478"/>
          <ac:picMkLst>
            <pc:docMk/>
            <pc:sldMk cId="2428995102" sldId="287"/>
            <ac:picMk id="6" creationId="{D873C742-3C81-DF3C-BF3E-7F8A5BBC9796}"/>
          </ac:picMkLst>
        </pc:picChg>
        <pc:picChg chg="del">
          <ac:chgData name="Ged Rae (Principal - The Dukeries Academy)" userId="c99c3a34-38d0-4433-a874-8f686307cd7c" providerId="ADAL" clId="{5F23DE21-4A17-4C5B-AED6-A146B731FB94}" dt="2022-07-04T20:09:01.667" v="1442" actId="478"/>
          <ac:picMkLst>
            <pc:docMk/>
            <pc:sldMk cId="2428995102" sldId="287"/>
            <ac:picMk id="8" creationId="{02745136-1DAD-D04D-E669-888E1E941EC6}"/>
          </ac:picMkLst>
        </pc:picChg>
        <pc:picChg chg="add mod">
          <ac:chgData name="Ged Rae (Principal - The Dukeries Academy)" userId="c99c3a34-38d0-4433-a874-8f686307cd7c" providerId="ADAL" clId="{5F23DE21-4A17-4C5B-AED6-A146B731FB94}" dt="2022-07-04T20:13:57.457" v="1714"/>
          <ac:picMkLst>
            <pc:docMk/>
            <pc:sldMk cId="2428995102" sldId="287"/>
            <ac:picMk id="11" creationId="{4ACBAC94-4EEC-5382-FCEB-C0D04C52289C}"/>
          </ac:picMkLst>
        </pc:picChg>
      </pc:sldChg>
      <pc:sldChg chg="addSp delSp modSp add del mod">
        <pc:chgData name="Ged Rae (Principal - The Dukeries Academy)" userId="c99c3a34-38d0-4433-a874-8f686307cd7c" providerId="ADAL" clId="{5F23DE21-4A17-4C5B-AED6-A146B731FB94}" dt="2022-07-05T17:03:13.498" v="2907" actId="47"/>
        <pc:sldMkLst>
          <pc:docMk/>
          <pc:sldMk cId="3924063725" sldId="288"/>
        </pc:sldMkLst>
        <pc:spChg chg="mod">
          <ac:chgData name="Ged Rae (Principal - The Dukeries Academy)" userId="c99c3a34-38d0-4433-a874-8f686307cd7c" providerId="ADAL" clId="{5F23DE21-4A17-4C5B-AED6-A146B731FB94}" dt="2022-07-04T20:16:46.893" v="1809" actId="20577"/>
          <ac:spMkLst>
            <pc:docMk/>
            <pc:sldMk cId="3924063725" sldId="288"/>
            <ac:spMk id="2" creationId="{29F9C84B-1361-7147-8AC3-E69DF95118CC}"/>
          </ac:spMkLst>
        </pc:spChg>
        <pc:spChg chg="del mod">
          <ac:chgData name="Ged Rae (Principal - The Dukeries Academy)" userId="c99c3a34-38d0-4433-a874-8f686307cd7c" providerId="ADAL" clId="{5F23DE21-4A17-4C5B-AED6-A146B731FB94}" dt="2022-07-04T20:16:56.627" v="1812"/>
          <ac:spMkLst>
            <pc:docMk/>
            <pc:sldMk cId="3924063725" sldId="288"/>
            <ac:spMk id="14" creationId="{0D17A963-99EB-BB6A-499A-712AC90F4249}"/>
          </ac:spMkLst>
        </pc:spChg>
        <pc:picChg chg="add mod">
          <ac:chgData name="Ged Rae (Principal - The Dukeries Academy)" userId="c99c3a34-38d0-4433-a874-8f686307cd7c" providerId="ADAL" clId="{5F23DE21-4A17-4C5B-AED6-A146B731FB94}" dt="2022-07-04T20:18:43.030" v="1861"/>
          <ac:picMkLst>
            <pc:docMk/>
            <pc:sldMk cId="3924063725" sldId="288"/>
            <ac:picMk id="9" creationId="{0C52386A-96F0-4488-48CD-3B3BA41A8D5F}"/>
          </ac:picMkLst>
        </pc:picChg>
      </pc:sldChg>
      <pc:sldChg chg="addSp delSp modSp add mod">
        <pc:chgData name="Ged Rae (Principal - The Dukeries Academy)" userId="c99c3a34-38d0-4433-a874-8f686307cd7c" providerId="ADAL" clId="{5F23DE21-4A17-4C5B-AED6-A146B731FB94}" dt="2022-07-04T20:27:48.852" v="2223" actId="478"/>
        <pc:sldMkLst>
          <pc:docMk/>
          <pc:sldMk cId="2923798258" sldId="289"/>
        </pc:sldMkLst>
        <pc:spChg chg="mod">
          <ac:chgData name="Ged Rae (Principal - The Dukeries Academy)" userId="c99c3a34-38d0-4433-a874-8f686307cd7c" providerId="ADAL" clId="{5F23DE21-4A17-4C5B-AED6-A146B731FB94}" dt="2022-07-04T20:17:27.669" v="1853" actId="20577"/>
          <ac:spMkLst>
            <pc:docMk/>
            <pc:sldMk cId="2923798258" sldId="289"/>
            <ac:spMk id="2" creationId="{29F9C84B-1361-7147-8AC3-E69DF95118CC}"/>
          </ac:spMkLst>
        </pc:spChg>
        <pc:spChg chg="add mod">
          <ac:chgData name="Ged Rae (Principal - The Dukeries Academy)" userId="c99c3a34-38d0-4433-a874-8f686307cd7c" providerId="ADAL" clId="{5F23DE21-4A17-4C5B-AED6-A146B731FB94}" dt="2022-07-04T20:26:03.115" v="2213" actId="20577"/>
          <ac:spMkLst>
            <pc:docMk/>
            <pc:sldMk cId="2923798258" sldId="289"/>
            <ac:spMk id="12" creationId="{FAAB6512-4C48-D304-BED9-0F2DB292FA13}"/>
          </ac:spMkLst>
        </pc:spChg>
        <pc:picChg chg="del mod">
          <ac:chgData name="Ged Rae (Principal - The Dukeries Academy)" userId="c99c3a34-38d0-4433-a874-8f686307cd7c" providerId="ADAL" clId="{5F23DE21-4A17-4C5B-AED6-A146B731FB94}" dt="2022-07-04T20:27:03.643" v="2215" actId="478"/>
          <ac:picMkLst>
            <pc:docMk/>
            <pc:sldMk cId="2923798258" sldId="289"/>
            <ac:picMk id="5" creationId="{322DD121-9A51-0510-8E5D-CD08F45A8667}"/>
          </ac:picMkLst>
        </pc:picChg>
        <pc:picChg chg="add del mod">
          <ac:chgData name="Ged Rae (Principal - The Dukeries Academy)" userId="c99c3a34-38d0-4433-a874-8f686307cd7c" providerId="ADAL" clId="{5F23DE21-4A17-4C5B-AED6-A146B731FB94}" dt="2022-07-04T20:18:36.076" v="1860" actId="21"/>
          <ac:picMkLst>
            <pc:docMk/>
            <pc:sldMk cId="2923798258" sldId="289"/>
            <ac:picMk id="6" creationId="{64F96884-40A0-1D05-7C00-51C1E36C7F72}"/>
          </ac:picMkLst>
        </pc:picChg>
        <pc:picChg chg="add mod">
          <ac:chgData name="Ged Rae (Principal - The Dukeries Academy)" userId="c99c3a34-38d0-4433-a874-8f686307cd7c" providerId="ADAL" clId="{5F23DE21-4A17-4C5B-AED6-A146B731FB94}" dt="2022-07-04T20:27:45.400" v="2222" actId="14100"/>
          <ac:picMkLst>
            <pc:docMk/>
            <pc:sldMk cId="2923798258" sldId="289"/>
            <ac:picMk id="8" creationId="{7BFAE0B2-7F49-DFE2-FBF3-D4C2CCC35D0E}"/>
          </ac:picMkLst>
        </pc:picChg>
        <pc:picChg chg="del">
          <ac:chgData name="Ged Rae (Principal - The Dukeries Academy)" userId="c99c3a34-38d0-4433-a874-8f686307cd7c" providerId="ADAL" clId="{5F23DE21-4A17-4C5B-AED6-A146B731FB94}" dt="2022-07-04T20:27:48.852" v="2223" actId="478"/>
          <ac:picMkLst>
            <pc:docMk/>
            <pc:sldMk cId="2923798258" sldId="289"/>
            <ac:picMk id="11" creationId="{4ACBAC94-4EEC-5382-FCEB-C0D04C52289C}"/>
          </ac:picMkLst>
        </pc:picChg>
      </pc:sldChg>
      <pc:sldChg chg="addSp delSp modSp add mod">
        <pc:chgData name="Ged Rae (Principal - The Dukeries Academy)" userId="c99c3a34-38d0-4433-a874-8f686307cd7c" providerId="ADAL" clId="{5F23DE21-4A17-4C5B-AED6-A146B731FB94}" dt="2022-07-05T09:18:39.678" v="2787" actId="1036"/>
        <pc:sldMkLst>
          <pc:docMk/>
          <pc:sldMk cId="3326851341" sldId="290"/>
        </pc:sldMkLst>
        <pc:spChg chg="add del mod ord">
          <ac:chgData name="Ged Rae (Principal - The Dukeries Academy)" userId="c99c3a34-38d0-4433-a874-8f686307cd7c" providerId="ADAL" clId="{5F23DE21-4A17-4C5B-AED6-A146B731FB94}" dt="2022-07-05T06:46:45.969" v="2330" actId="478"/>
          <ac:spMkLst>
            <pc:docMk/>
            <pc:sldMk cId="3326851341" sldId="290"/>
            <ac:spMk id="5" creationId="{6C4492D5-582D-4224-C137-793546904E52}"/>
          </ac:spMkLst>
        </pc:spChg>
        <pc:spChg chg="add mod">
          <ac:chgData name="Ged Rae (Principal - The Dukeries Academy)" userId="c99c3a34-38d0-4433-a874-8f686307cd7c" providerId="ADAL" clId="{5F23DE21-4A17-4C5B-AED6-A146B731FB94}" dt="2022-07-05T09:18:39.678" v="2787" actId="1036"/>
          <ac:spMkLst>
            <pc:docMk/>
            <pc:sldMk cId="3326851341" sldId="290"/>
            <ac:spMk id="14" creationId="{F07A0F00-8FE6-C3E6-4454-937B119BE92F}"/>
          </ac:spMkLst>
        </pc:spChg>
        <pc:picChg chg="add del mod">
          <ac:chgData name="Ged Rae (Principal - The Dukeries Academy)" userId="c99c3a34-38d0-4433-a874-8f686307cd7c" providerId="ADAL" clId="{5F23DE21-4A17-4C5B-AED6-A146B731FB94}" dt="2022-07-05T06:46:41.767" v="2328" actId="478"/>
          <ac:picMkLst>
            <pc:docMk/>
            <pc:sldMk cId="3326851341" sldId="290"/>
            <ac:picMk id="4" creationId="{76EDEF2B-FB5F-4B2B-B2E5-646CEDD2CC42}"/>
          </ac:picMkLst>
        </pc:picChg>
        <pc:picChg chg="add del mod modCrop">
          <ac:chgData name="Ged Rae (Principal - The Dukeries Academy)" userId="c99c3a34-38d0-4433-a874-8f686307cd7c" providerId="ADAL" clId="{5F23DE21-4A17-4C5B-AED6-A146B731FB94}" dt="2022-07-05T06:47:24.228" v="2336" actId="21"/>
          <ac:picMkLst>
            <pc:docMk/>
            <pc:sldMk cId="3326851341" sldId="290"/>
            <ac:picMk id="7" creationId="{88935429-6817-3975-C267-EC4EB22820C8}"/>
          </ac:picMkLst>
        </pc:picChg>
        <pc:picChg chg="add del mod">
          <ac:chgData name="Ged Rae (Principal - The Dukeries Academy)" userId="c99c3a34-38d0-4433-a874-8f686307cd7c" providerId="ADAL" clId="{5F23DE21-4A17-4C5B-AED6-A146B731FB94}" dt="2022-07-05T09:14:13.369" v="2729" actId="478"/>
          <ac:picMkLst>
            <pc:docMk/>
            <pc:sldMk cId="3326851341" sldId="290"/>
            <ac:picMk id="12" creationId="{C8EB1F1D-1E46-A0BA-4FE2-3F2ED121DD8A}"/>
          </ac:picMkLst>
        </pc:picChg>
        <pc:picChg chg="add del mod">
          <ac:chgData name="Ged Rae (Principal - The Dukeries Academy)" userId="c99c3a34-38d0-4433-a874-8f686307cd7c" providerId="ADAL" clId="{5F23DE21-4A17-4C5B-AED6-A146B731FB94}" dt="2022-07-05T06:46:40.425" v="2327" actId="478"/>
          <ac:picMkLst>
            <pc:docMk/>
            <pc:sldMk cId="3326851341" sldId="290"/>
            <ac:picMk id="1026" creationId="{CA46A1CD-9D95-70CB-A85E-78D3204EB48A}"/>
          </ac:picMkLst>
        </pc:picChg>
        <pc:picChg chg="add del mod">
          <ac:chgData name="Ged Rae (Principal - The Dukeries Academy)" userId="c99c3a34-38d0-4433-a874-8f686307cd7c" providerId="ADAL" clId="{5F23DE21-4A17-4C5B-AED6-A146B731FB94}" dt="2022-07-05T06:46:44.122" v="2329" actId="478"/>
          <ac:picMkLst>
            <pc:docMk/>
            <pc:sldMk cId="3326851341" sldId="290"/>
            <ac:picMk id="1028" creationId="{139CBCBE-19EE-1DF8-24E0-992F631201A8}"/>
          </ac:picMkLst>
        </pc:picChg>
      </pc:sldChg>
      <pc:sldChg chg="addSp modSp add mod">
        <pc:chgData name="Ged Rae (Principal - The Dukeries Academy)" userId="c99c3a34-38d0-4433-a874-8f686307cd7c" providerId="ADAL" clId="{5F23DE21-4A17-4C5B-AED6-A146B731FB94}" dt="2022-07-05T16:34:04.113" v="2905" actId="1076"/>
        <pc:sldMkLst>
          <pc:docMk/>
          <pc:sldMk cId="1323847537" sldId="291"/>
        </pc:sldMkLst>
        <pc:spChg chg="mod">
          <ac:chgData name="Ged Rae (Principal - The Dukeries Academy)" userId="c99c3a34-38d0-4433-a874-8f686307cd7c" providerId="ADAL" clId="{5F23DE21-4A17-4C5B-AED6-A146B731FB94}" dt="2022-07-04T20:20:48.446" v="1938" actId="20577"/>
          <ac:spMkLst>
            <pc:docMk/>
            <pc:sldMk cId="1323847537" sldId="291"/>
            <ac:spMk id="2" creationId="{29F9C84B-1361-7147-8AC3-E69DF95118CC}"/>
          </ac:spMkLst>
        </pc:spChg>
        <pc:spChg chg="add mod">
          <ac:chgData name="Ged Rae (Principal - The Dukeries Academy)" userId="c99c3a34-38d0-4433-a874-8f686307cd7c" providerId="ADAL" clId="{5F23DE21-4A17-4C5B-AED6-A146B731FB94}" dt="2022-07-05T16:34:04.113" v="2905" actId="1076"/>
          <ac:spMkLst>
            <pc:docMk/>
            <pc:sldMk cId="1323847537" sldId="291"/>
            <ac:spMk id="7" creationId="{5DDE973F-AD91-FE73-03DB-DBA0147C91A2}"/>
          </ac:spMkLst>
        </pc:spChg>
      </pc:sldChg>
      <pc:sldChg chg="add del">
        <pc:chgData name="Ged Rae (Principal - The Dukeries Academy)" userId="c99c3a34-38d0-4433-a874-8f686307cd7c" providerId="ADAL" clId="{5F23DE21-4A17-4C5B-AED6-A146B731FB94}" dt="2022-07-05T16:34:09.293" v="2906" actId="47"/>
        <pc:sldMkLst>
          <pc:docMk/>
          <pc:sldMk cId="2837672448" sldId="292"/>
        </pc:sldMkLst>
      </pc:sldChg>
      <pc:sldChg chg="addSp modSp add mod">
        <pc:chgData name="Ged Rae (Principal - The Dukeries Academy)" userId="c99c3a34-38d0-4433-a874-8f686307cd7c" providerId="ADAL" clId="{5F23DE21-4A17-4C5B-AED6-A146B731FB94}" dt="2022-07-05T06:38:49.303" v="2310" actId="1076"/>
        <pc:sldMkLst>
          <pc:docMk/>
          <pc:sldMk cId="1640645539" sldId="293"/>
        </pc:sldMkLst>
        <pc:spChg chg="mod">
          <ac:chgData name="Ged Rae (Principal - The Dukeries Academy)" userId="c99c3a34-38d0-4433-a874-8f686307cd7c" providerId="ADAL" clId="{5F23DE21-4A17-4C5B-AED6-A146B731FB94}" dt="2022-07-05T06:35:59.630" v="2304" actId="20577"/>
          <ac:spMkLst>
            <pc:docMk/>
            <pc:sldMk cId="1640645539" sldId="293"/>
            <ac:spMk id="2" creationId="{29F9C84B-1361-7147-8AC3-E69DF95118CC}"/>
          </ac:spMkLst>
        </pc:spChg>
        <pc:picChg chg="add mod modCrop">
          <ac:chgData name="Ged Rae (Principal - The Dukeries Academy)" userId="c99c3a34-38d0-4433-a874-8f686307cd7c" providerId="ADAL" clId="{5F23DE21-4A17-4C5B-AED6-A146B731FB94}" dt="2022-07-05T06:38:49.303" v="2310" actId="1076"/>
          <ac:picMkLst>
            <pc:docMk/>
            <pc:sldMk cId="1640645539" sldId="293"/>
            <ac:picMk id="5" creationId="{866D3D87-0000-FA05-A5C4-BE03C19CAC38}"/>
          </ac:picMkLst>
        </pc:picChg>
      </pc:sldChg>
      <pc:sldChg chg="addSp delSp modSp add mod">
        <pc:chgData name="Ged Rae (Principal - The Dukeries Academy)" userId="c99c3a34-38d0-4433-a874-8f686307cd7c" providerId="ADAL" clId="{5F23DE21-4A17-4C5B-AED6-A146B731FB94}" dt="2022-07-05T09:12:23.795" v="2726" actId="1076"/>
        <pc:sldMkLst>
          <pc:docMk/>
          <pc:sldMk cId="3269064932" sldId="294"/>
        </pc:sldMkLst>
        <pc:spChg chg="mod">
          <ac:chgData name="Ged Rae (Principal - The Dukeries Academy)" userId="c99c3a34-38d0-4433-a874-8f686307cd7c" providerId="ADAL" clId="{5F23DE21-4A17-4C5B-AED6-A146B731FB94}" dt="2022-07-04T20:29:01.596" v="2247" actId="20577"/>
          <ac:spMkLst>
            <pc:docMk/>
            <pc:sldMk cId="3269064932" sldId="294"/>
            <ac:spMk id="2" creationId="{29F9C84B-1361-7147-8AC3-E69DF95118CC}"/>
          </ac:spMkLst>
        </pc:spChg>
        <pc:spChg chg="add mod">
          <ac:chgData name="Ged Rae (Principal - The Dukeries Academy)" userId="c99c3a34-38d0-4433-a874-8f686307cd7c" providerId="ADAL" clId="{5F23DE21-4A17-4C5B-AED6-A146B731FB94}" dt="2022-07-05T09:12:23.795" v="2726" actId="1076"/>
          <ac:spMkLst>
            <pc:docMk/>
            <pc:sldMk cId="3269064932" sldId="294"/>
            <ac:spMk id="8" creationId="{BB263C35-E070-F896-BDE7-A3D0FDE22F92}"/>
          </ac:spMkLst>
        </pc:spChg>
        <pc:picChg chg="add del mod">
          <ac:chgData name="Ged Rae (Principal - The Dukeries Academy)" userId="c99c3a34-38d0-4433-a874-8f686307cd7c" providerId="ADAL" clId="{5F23DE21-4A17-4C5B-AED6-A146B731FB94}" dt="2022-07-05T09:11:12.757" v="2722" actId="21"/>
          <ac:picMkLst>
            <pc:docMk/>
            <pc:sldMk cId="3269064932" sldId="294"/>
            <ac:picMk id="6" creationId="{B474F962-36D4-96FC-36D1-3AA3E29E6B7C}"/>
          </ac:picMkLst>
        </pc:picChg>
        <pc:picChg chg="add mod">
          <ac:chgData name="Ged Rae (Principal - The Dukeries Academy)" userId="c99c3a34-38d0-4433-a874-8f686307cd7c" providerId="ADAL" clId="{5F23DE21-4A17-4C5B-AED6-A146B731FB94}" dt="2022-07-05T09:11:34.477" v="2723" actId="1076"/>
          <ac:picMkLst>
            <pc:docMk/>
            <pc:sldMk cId="3269064932" sldId="294"/>
            <ac:picMk id="7" creationId="{67174F8D-A965-9C5B-F87D-07C19092F76C}"/>
          </ac:picMkLst>
        </pc:picChg>
      </pc:sldChg>
      <pc:sldChg chg="addSp modSp add mod ord">
        <pc:chgData name="Ged Rae (Principal - The Dukeries Academy)" userId="c99c3a34-38d0-4433-a874-8f686307cd7c" providerId="ADAL" clId="{5F23DE21-4A17-4C5B-AED6-A146B731FB94}" dt="2022-07-05T09:03:55.004" v="2347"/>
        <pc:sldMkLst>
          <pc:docMk/>
          <pc:sldMk cId="1581612019" sldId="295"/>
        </pc:sldMkLst>
        <pc:spChg chg="mod">
          <ac:chgData name="Ged Rae (Principal - The Dukeries Academy)" userId="c99c3a34-38d0-4433-a874-8f686307cd7c" providerId="ADAL" clId="{5F23DE21-4A17-4C5B-AED6-A146B731FB94}" dt="2022-07-04T20:30:07.811" v="2278" actId="20577"/>
          <ac:spMkLst>
            <pc:docMk/>
            <pc:sldMk cId="1581612019" sldId="295"/>
            <ac:spMk id="2" creationId="{29F9C84B-1361-7147-8AC3-E69DF95118CC}"/>
          </ac:spMkLst>
        </pc:spChg>
        <pc:picChg chg="add mod">
          <ac:chgData name="Ged Rae (Principal - The Dukeries Academy)" userId="c99c3a34-38d0-4433-a874-8f686307cd7c" providerId="ADAL" clId="{5F23DE21-4A17-4C5B-AED6-A146B731FB94}" dt="2022-07-04T20:30:32.770" v="2281" actId="14100"/>
          <ac:picMkLst>
            <pc:docMk/>
            <pc:sldMk cId="1581612019" sldId="295"/>
            <ac:picMk id="6" creationId="{55245EBE-0A1D-1B17-2DD0-826305382792}"/>
          </ac:picMkLst>
        </pc:picChg>
        <pc:picChg chg="add mod">
          <ac:chgData name="Ged Rae (Principal - The Dukeries Academy)" userId="c99c3a34-38d0-4433-a874-8f686307cd7c" providerId="ADAL" clId="{5F23DE21-4A17-4C5B-AED6-A146B731FB94}" dt="2022-07-04T20:30:26.283" v="2280" actId="14100"/>
          <ac:picMkLst>
            <pc:docMk/>
            <pc:sldMk cId="1581612019" sldId="295"/>
            <ac:picMk id="7" creationId="{6C189CCA-EC88-6A10-4B2E-C89F28A61C46}"/>
          </ac:picMkLst>
        </pc:picChg>
      </pc:sldChg>
      <pc:sldChg chg="add">
        <pc:chgData name="Ged Rae (Principal - The Dukeries Academy)" userId="c99c3a34-38d0-4433-a874-8f686307cd7c" providerId="ADAL" clId="{5F23DE21-4A17-4C5B-AED6-A146B731FB94}" dt="2022-07-05T06:46:36.430" v="2326" actId="2890"/>
        <pc:sldMkLst>
          <pc:docMk/>
          <pc:sldMk cId="1854148105" sldId="296"/>
        </pc:sldMkLst>
      </pc:sldChg>
      <pc:sldChg chg="addSp modSp add mod">
        <pc:chgData name="Ged Rae (Principal - The Dukeries Academy)" userId="c99c3a34-38d0-4433-a874-8f686307cd7c" providerId="ADAL" clId="{5F23DE21-4A17-4C5B-AED6-A146B731FB94}" dt="2022-07-05T09:35:25.741" v="2872" actId="1076"/>
        <pc:sldMkLst>
          <pc:docMk/>
          <pc:sldMk cId="1409239630" sldId="297"/>
        </pc:sldMkLst>
        <pc:spChg chg="mod">
          <ac:chgData name="Ged Rae (Principal - The Dukeries Academy)" userId="c99c3a34-38d0-4433-a874-8f686307cd7c" providerId="ADAL" clId="{5F23DE21-4A17-4C5B-AED6-A146B731FB94}" dt="2022-07-05T09:20:48.587" v="2870" actId="1076"/>
          <ac:spMkLst>
            <pc:docMk/>
            <pc:sldMk cId="1409239630" sldId="297"/>
            <ac:spMk id="14" creationId="{F07A0F00-8FE6-C3E6-4454-937B119BE92F}"/>
          </ac:spMkLst>
        </pc:spChg>
        <pc:picChg chg="add mod">
          <ac:chgData name="Ged Rae (Principal - The Dukeries Academy)" userId="c99c3a34-38d0-4433-a874-8f686307cd7c" providerId="ADAL" clId="{5F23DE21-4A17-4C5B-AED6-A146B731FB94}" dt="2022-07-05T09:35:25.741" v="2872" actId="1076"/>
          <ac:picMkLst>
            <pc:docMk/>
            <pc:sldMk cId="1409239630" sldId="297"/>
            <ac:picMk id="4" creationId="{5A992443-4853-66FF-8113-99DAA8AEC077}"/>
          </ac:picMkLst>
        </pc:picChg>
      </pc:sldChg>
      <pc:sldChg chg="add del">
        <pc:chgData name="Ged Rae (Principal - The Dukeries Academy)" userId="c99c3a34-38d0-4433-a874-8f686307cd7c" providerId="ADAL" clId="{5F23DE21-4A17-4C5B-AED6-A146B731FB94}" dt="2022-07-05T09:10:36.408" v="2719"/>
        <pc:sldMkLst>
          <pc:docMk/>
          <pc:sldMk cId="1435312147" sldId="297"/>
        </pc:sldMkLst>
      </pc:sldChg>
      <pc:sldChg chg="new del">
        <pc:chgData name="Ged Rae (Principal - The Dukeries Academy)" userId="c99c3a34-38d0-4433-a874-8f686307cd7c" providerId="ADAL" clId="{5F23DE21-4A17-4C5B-AED6-A146B731FB94}" dt="2022-07-05T09:36:47.194" v="2874" actId="680"/>
        <pc:sldMkLst>
          <pc:docMk/>
          <pc:sldMk cId="2663497203" sldId="298"/>
        </pc:sldMkLst>
      </pc:sldChg>
      <pc:sldChg chg="add">
        <pc:chgData name="Ged Rae (Principal - The Dukeries Academy)" userId="c99c3a34-38d0-4433-a874-8f686307cd7c" providerId="ADAL" clId="{5F23DE21-4A17-4C5B-AED6-A146B731FB94}" dt="2022-07-05T09:36:57.440" v="2875" actId="2890"/>
        <pc:sldMkLst>
          <pc:docMk/>
          <pc:sldMk cId="3253523301" sldId="298"/>
        </pc:sldMkLst>
      </pc:sldChg>
      <pc:sldChg chg="addSp delSp modSp add mod">
        <pc:chgData name="Ged Rae (Principal - The Dukeries Academy)" userId="c99c3a34-38d0-4433-a874-8f686307cd7c" providerId="ADAL" clId="{5F23DE21-4A17-4C5B-AED6-A146B731FB94}" dt="2022-07-05T17:05:55.205" v="2968" actId="1076"/>
        <pc:sldMkLst>
          <pc:docMk/>
          <pc:sldMk cId="1221300803" sldId="299"/>
        </pc:sldMkLst>
        <pc:spChg chg="mod">
          <ac:chgData name="Ged Rae (Principal - The Dukeries Academy)" userId="c99c3a34-38d0-4433-a874-8f686307cd7c" providerId="ADAL" clId="{5F23DE21-4A17-4C5B-AED6-A146B731FB94}" dt="2022-07-05T17:04:49.546" v="2964" actId="20577"/>
          <ac:spMkLst>
            <pc:docMk/>
            <pc:sldMk cId="1221300803" sldId="299"/>
            <ac:spMk id="2" creationId="{29F9C84B-1361-7147-8AC3-E69DF95118CC}"/>
          </ac:spMkLst>
        </pc:spChg>
        <pc:picChg chg="add mod">
          <ac:chgData name="Ged Rae (Principal - The Dukeries Academy)" userId="c99c3a34-38d0-4433-a874-8f686307cd7c" providerId="ADAL" clId="{5F23DE21-4A17-4C5B-AED6-A146B731FB94}" dt="2022-07-05T17:05:55.205" v="2968" actId="1076"/>
          <ac:picMkLst>
            <pc:docMk/>
            <pc:sldMk cId="1221300803" sldId="299"/>
            <ac:picMk id="4" creationId="{0F3080A6-4604-60B7-EE2E-AFD4DF062188}"/>
          </ac:picMkLst>
        </pc:picChg>
        <pc:picChg chg="del">
          <ac:chgData name="Ged Rae (Principal - The Dukeries Academy)" userId="c99c3a34-38d0-4433-a874-8f686307cd7c" providerId="ADAL" clId="{5F23DE21-4A17-4C5B-AED6-A146B731FB94}" dt="2022-07-05T17:04:51.589" v="2965" actId="478"/>
          <ac:picMkLst>
            <pc:docMk/>
            <pc:sldMk cId="1221300803" sldId="299"/>
            <ac:picMk id="5" creationId="{866D3D87-0000-FA05-A5C4-BE03C19CAC38}"/>
          </ac:picMkLst>
        </pc:picChg>
      </pc:sldChg>
      <pc:sldChg chg="delSp modSp add mod">
        <pc:chgData name="Ged Rae (Principal - The Dukeries Academy)" userId="c99c3a34-38d0-4433-a874-8f686307cd7c" providerId="ADAL" clId="{5F23DE21-4A17-4C5B-AED6-A146B731FB94}" dt="2022-07-05T17:06:27.284" v="2995" actId="20577"/>
        <pc:sldMkLst>
          <pc:docMk/>
          <pc:sldMk cId="2911529071" sldId="300"/>
        </pc:sldMkLst>
        <pc:spChg chg="mod">
          <ac:chgData name="Ged Rae (Principal - The Dukeries Academy)" userId="c99c3a34-38d0-4433-a874-8f686307cd7c" providerId="ADAL" clId="{5F23DE21-4A17-4C5B-AED6-A146B731FB94}" dt="2022-07-05T17:06:27.284" v="2995" actId="20577"/>
          <ac:spMkLst>
            <pc:docMk/>
            <pc:sldMk cId="2911529071" sldId="300"/>
            <ac:spMk id="2" creationId="{29F9C84B-1361-7147-8AC3-E69DF95118CC}"/>
          </ac:spMkLst>
        </pc:spChg>
        <pc:picChg chg="del">
          <ac:chgData name="Ged Rae (Principal - The Dukeries Academy)" userId="c99c3a34-38d0-4433-a874-8f686307cd7c" providerId="ADAL" clId="{5F23DE21-4A17-4C5B-AED6-A146B731FB94}" dt="2022-07-05T17:06:16.663" v="2972" actId="478"/>
          <ac:picMkLst>
            <pc:docMk/>
            <pc:sldMk cId="2911529071" sldId="300"/>
            <ac:picMk id="4" creationId="{0F3080A6-4604-60B7-EE2E-AFD4DF062188}"/>
          </ac:picMkLst>
        </pc:picChg>
      </pc:sldChg>
      <pc:sldChg chg="new del">
        <pc:chgData name="Ged Rae (Principal - The Dukeries Academy)" userId="c99c3a34-38d0-4433-a874-8f686307cd7c" providerId="ADAL" clId="{5F23DE21-4A17-4C5B-AED6-A146B731FB94}" dt="2022-07-05T17:06:08.882" v="2970" actId="680"/>
        <pc:sldMkLst>
          <pc:docMk/>
          <pc:sldMk cId="3750377899"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AF46A-080A-C947-8E97-608D3EBE5500}"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901C4-6C93-9543-83DC-F70DF596D831}" type="slidenum">
              <a:rPr lang="en-US" smtClean="0"/>
              <a:t>‹#›</a:t>
            </a:fld>
            <a:endParaRPr lang="en-US"/>
          </a:p>
        </p:txBody>
      </p:sp>
    </p:spTree>
    <p:extLst>
      <p:ext uri="{BB962C8B-B14F-4D97-AF65-F5344CB8AC3E}">
        <p14:creationId xmlns:p14="http://schemas.microsoft.com/office/powerpoint/2010/main" val="28850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1</a:t>
            </a:fld>
            <a:endParaRPr lang="en-US"/>
          </a:p>
        </p:txBody>
      </p:sp>
    </p:spTree>
    <p:extLst>
      <p:ext uri="{BB962C8B-B14F-4D97-AF65-F5344CB8AC3E}">
        <p14:creationId xmlns:p14="http://schemas.microsoft.com/office/powerpoint/2010/main" val="166989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2</a:t>
            </a:fld>
            <a:endParaRPr lang="en-US"/>
          </a:p>
        </p:txBody>
      </p:sp>
    </p:spTree>
    <p:extLst>
      <p:ext uri="{BB962C8B-B14F-4D97-AF65-F5344CB8AC3E}">
        <p14:creationId xmlns:p14="http://schemas.microsoft.com/office/powerpoint/2010/main" val="276899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3</a:t>
            </a:fld>
            <a:endParaRPr lang="en-US"/>
          </a:p>
        </p:txBody>
      </p:sp>
    </p:spTree>
    <p:extLst>
      <p:ext uri="{BB962C8B-B14F-4D97-AF65-F5344CB8AC3E}">
        <p14:creationId xmlns:p14="http://schemas.microsoft.com/office/powerpoint/2010/main" val="383359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4</a:t>
            </a:fld>
            <a:endParaRPr lang="en-US"/>
          </a:p>
        </p:txBody>
      </p:sp>
    </p:spTree>
    <p:extLst>
      <p:ext uri="{BB962C8B-B14F-4D97-AF65-F5344CB8AC3E}">
        <p14:creationId xmlns:p14="http://schemas.microsoft.com/office/powerpoint/2010/main" val="167528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5</a:t>
            </a:fld>
            <a:endParaRPr lang="en-US"/>
          </a:p>
        </p:txBody>
      </p:sp>
    </p:spTree>
    <p:extLst>
      <p:ext uri="{BB962C8B-B14F-4D97-AF65-F5344CB8AC3E}">
        <p14:creationId xmlns:p14="http://schemas.microsoft.com/office/powerpoint/2010/main" val="257934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6</a:t>
            </a:fld>
            <a:endParaRPr lang="en-US"/>
          </a:p>
        </p:txBody>
      </p:sp>
    </p:spTree>
    <p:extLst>
      <p:ext uri="{BB962C8B-B14F-4D97-AF65-F5344CB8AC3E}">
        <p14:creationId xmlns:p14="http://schemas.microsoft.com/office/powerpoint/2010/main" val="286038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8</a:t>
            </a:fld>
            <a:endParaRPr lang="en-US"/>
          </a:p>
        </p:txBody>
      </p:sp>
    </p:spTree>
    <p:extLst>
      <p:ext uri="{BB962C8B-B14F-4D97-AF65-F5344CB8AC3E}">
        <p14:creationId xmlns:p14="http://schemas.microsoft.com/office/powerpoint/2010/main" val="309273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9</a:t>
            </a:fld>
            <a:endParaRPr lang="en-US"/>
          </a:p>
        </p:txBody>
      </p:sp>
    </p:spTree>
    <p:extLst>
      <p:ext uri="{BB962C8B-B14F-4D97-AF65-F5344CB8AC3E}">
        <p14:creationId xmlns:p14="http://schemas.microsoft.com/office/powerpoint/2010/main" val="65149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3901C4-6C93-9543-83DC-F70DF596D831}" type="slidenum">
              <a:rPr lang="en-US" smtClean="0"/>
              <a:t>17</a:t>
            </a:fld>
            <a:endParaRPr lang="en-US"/>
          </a:p>
        </p:txBody>
      </p:sp>
    </p:spTree>
    <p:extLst>
      <p:ext uri="{BB962C8B-B14F-4D97-AF65-F5344CB8AC3E}">
        <p14:creationId xmlns:p14="http://schemas.microsoft.com/office/powerpoint/2010/main" val="3624268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7F82-A8A8-C14B-9F0F-FB293B37A9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6B7D104-A090-8C4E-B348-30956A5B2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823F1C2-410D-0440-BCA2-041A17FF4CDA}"/>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5" name="Footer Placeholder 4">
            <a:extLst>
              <a:ext uri="{FF2B5EF4-FFF2-40B4-BE49-F238E27FC236}">
                <a16:creationId xmlns:a16="http://schemas.microsoft.com/office/drawing/2014/main" id="{BC185F72-D7AA-AF4B-A393-6FB45E914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A24E-E525-2C40-8B08-5A3C6B252355}"/>
              </a:ext>
            </a:extLst>
          </p:cNvPr>
          <p:cNvSpPr>
            <a:spLocks noGrp="1"/>
          </p:cNvSpPr>
          <p:nvPr>
            <p:ph type="sldNum" sz="quarter" idx="12"/>
          </p:nvPr>
        </p:nvSpPr>
        <p:spPr/>
        <p:txBody>
          <a:bodyPr/>
          <a:lstStyle/>
          <a:p>
            <a:fld id="{0D027836-CE51-FD4F-BA9A-6DDB7DC38FF1}" type="slidenum">
              <a:rPr lang="en-US" smtClean="0"/>
              <a:t>‹#›</a:t>
            </a:fld>
            <a:endParaRPr lang="en-US"/>
          </a:p>
        </p:txBody>
      </p:sp>
      <p:sp>
        <p:nvSpPr>
          <p:cNvPr id="7" name="TextBox 6">
            <a:extLst>
              <a:ext uri="{FF2B5EF4-FFF2-40B4-BE49-F238E27FC236}">
                <a16:creationId xmlns:a16="http://schemas.microsoft.com/office/drawing/2014/main" id="{91249FDD-FD42-61B4-D090-146B5A561651}"/>
              </a:ext>
            </a:extLst>
          </p:cNvPr>
          <p:cNvSpPr txBox="1"/>
          <p:nvPr userDrawn="1"/>
        </p:nvSpPr>
        <p:spPr>
          <a:xfrm>
            <a:off x="96982" y="6139854"/>
            <a:ext cx="2623219" cy="584775"/>
          </a:xfrm>
          <a:prstGeom prst="rect">
            <a:avLst/>
          </a:prstGeom>
          <a:noFill/>
        </p:spPr>
        <p:txBody>
          <a:bodyPr wrap="none" rtlCol="0">
            <a:spAutoFit/>
          </a:bodyPr>
          <a:lstStyle/>
          <a:p>
            <a:r>
              <a:rPr lang="en-US" sz="3200" b="1" dirty="0">
                <a:latin typeface="AUdimat" panose="02000506000000020004" pitchFamily="2" charset="77"/>
              </a:rPr>
              <a:t>#</a:t>
            </a:r>
            <a:r>
              <a:rPr lang="en-US" sz="3200" b="1" dirty="0" err="1">
                <a:solidFill>
                  <a:srgbClr val="002060"/>
                </a:solidFill>
                <a:latin typeface="AUdimat" panose="02000506000000020004" pitchFamily="2" charset="77"/>
              </a:rPr>
              <a:t>Goodto</a:t>
            </a:r>
            <a:r>
              <a:rPr lang="en-US" sz="3200" b="1" i="1" dirty="0" err="1">
                <a:solidFill>
                  <a:srgbClr val="FDD812"/>
                </a:solidFill>
                <a:latin typeface="AUdimat" panose="02000506000000020004" pitchFamily="2" charset="77"/>
              </a:rPr>
              <a:t>Great</a:t>
            </a:r>
            <a:endParaRPr lang="en-US" sz="3200" b="1" i="1" dirty="0">
              <a:solidFill>
                <a:srgbClr val="FDD812"/>
              </a:solidFill>
              <a:latin typeface="AUdimat" panose="02000506000000020004" pitchFamily="2" charset="77"/>
            </a:endParaRPr>
          </a:p>
        </p:txBody>
      </p:sp>
    </p:spTree>
    <p:extLst>
      <p:ext uri="{BB962C8B-B14F-4D97-AF65-F5344CB8AC3E}">
        <p14:creationId xmlns:p14="http://schemas.microsoft.com/office/powerpoint/2010/main" val="195835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674C-BBA5-6C49-8477-BA6AFC104C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6DA9F34-00E0-A642-954C-BA8F6C3DFE2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5AD831-2E69-8246-BD5A-9AA481F2C365}"/>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5" name="Footer Placeholder 4">
            <a:extLst>
              <a:ext uri="{FF2B5EF4-FFF2-40B4-BE49-F238E27FC236}">
                <a16:creationId xmlns:a16="http://schemas.microsoft.com/office/drawing/2014/main" id="{E51BDAB5-4E9E-D34C-B3F0-5F53B40B9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01104-C4AC-D847-8E28-C8BE716EB509}"/>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86155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1A21E-761F-8E40-986F-F80BC374C9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05D9BA-41C5-7244-BF07-7EB7895E75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B4D41A-58FD-B042-8E1D-065A879A4C9B}"/>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5" name="Footer Placeholder 4">
            <a:extLst>
              <a:ext uri="{FF2B5EF4-FFF2-40B4-BE49-F238E27FC236}">
                <a16:creationId xmlns:a16="http://schemas.microsoft.com/office/drawing/2014/main" id="{68EAB489-E5A8-7444-AEFB-AD6E2157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E9156-AD8E-FF40-95FA-BE86921EC89E}"/>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238379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FEE8-1F53-6645-9A6F-CD04DCB886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2B71A7-49F5-124D-895E-DBB3F7C413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E7F692-F5FE-7E4C-8D2F-8F8BD8FC1B71}"/>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5" name="Footer Placeholder 4">
            <a:extLst>
              <a:ext uri="{FF2B5EF4-FFF2-40B4-BE49-F238E27FC236}">
                <a16:creationId xmlns:a16="http://schemas.microsoft.com/office/drawing/2014/main" id="{DAFB99A9-4A08-6E40-BADF-22978F325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58F26-F1EC-AC46-99AC-3F423229BC05}"/>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128785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5C94-64AF-924C-8451-0EE6765953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1B8F6BE-8DCD-144B-AB5C-A60D5F4BE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CF5F50B-FEE6-9B4C-9D79-B89C15A5D844}"/>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5" name="Footer Placeholder 4">
            <a:extLst>
              <a:ext uri="{FF2B5EF4-FFF2-40B4-BE49-F238E27FC236}">
                <a16:creationId xmlns:a16="http://schemas.microsoft.com/office/drawing/2014/main" id="{923AB0AB-5105-AD4C-935E-1444DBBB3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9F6F8-DEEE-C249-B19E-9601DC45D0E0}"/>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418522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2D009-C2BC-ED47-96CD-B64AD4DCD1E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0AF236-4A50-9A44-A839-B87F5116E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B973DF-7E14-E94B-98B2-F43E7D8F72E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83E9F95-DFA1-AC48-896D-EA6BA436FDAA}"/>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6" name="Footer Placeholder 5">
            <a:extLst>
              <a:ext uri="{FF2B5EF4-FFF2-40B4-BE49-F238E27FC236}">
                <a16:creationId xmlns:a16="http://schemas.microsoft.com/office/drawing/2014/main" id="{11E02466-82C1-D64A-9A00-C17A1370A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42B90-84BC-5346-9895-738C8141E257}"/>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320159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B36C-D24D-E640-95C1-2B3894285AD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8EA2EA-66E9-2844-A950-E441CBBFB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EBF596-7A6F-6441-B878-9D7BBFD017B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D755D6A-F32C-8A40-8404-C12B00096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A9EEF1-9C47-4B45-80E4-7F38E93934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7EEC2B9-07A0-1F4C-AC3E-2BB73AFF5962}"/>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8" name="Footer Placeholder 7">
            <a:extLst>
              <a:ext uri="{FF2B5EF4-FFF2-40B4-BE49-F238E27FC236}">
                <a16:creationId xmlns:a16="http://schemas.microsoft.com/office/drawing/2014/main" id="{99D97FC9-4398-5845-A860-90E2A2672F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77123-9F20-C346-B0E4-15402388566D}"/>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390013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99BC-AA8B-954A-96B4-77B31292B37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888BAD9-7D69-0040-80F5-1CB9DD32AE1A}"/>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4" name="Footer Placeholder 3">
            <a:extLst>
              <a:ext uri="{FF2B5EF4-FFF2-40B4-BE49-F238E27FC236}">
                <a16:creationId xmlns:a16="http://schemas.microsoft.com/office/drawing/2014/main" id="{9056E8C8-EBB2-D749-B00D-99E85D2575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103B8A-DCF1-7C4C-B795-D4810D949C9F}"/>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425820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E1BF5-C08D-DF49-B76C-2959823735B0}"/>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3" name="Footer Placeholder 2">
            <a:extLst>
              <a:ext uri="{FF2B5EF4-FFF2-40B4-BE49-F238E27FC236}">
                <a16:creationId xmlns:a16="http://schemas.microsoft.com/office/drawing/2014/main" id="{3150CA6E-9D6F-2442-BF82-207B4E27DE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79EDD9-25C4-AF4B-819A-DAFFCC01830D}"/>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314923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E520D-DECE-2D4D-A882-E09974D117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EA7D40B-F26C-CB42-81C1-E033D50E4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A33225-0AFD-6A43-BE7E-FA62FAA8E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8B0058-38D6-BE43-8AC9-2DCA208FB14E}"/>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6" name="Footer Placeholder 5">
            <a:extLst>
              <a:ext uri="{FF2B5EF4-FFF2-40B4-BE49-F238E27FC236}">
                <a16:creationId xmlns:a16="http://schemas.microsoft.com/office/drawing/2014/main" id="{2341C8C8-6774-F04A-8AA0-C2396BB2C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96A77-460D-F34D-A8B6-DBED8E6ABD5A}"/>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418240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BD28-3CA5-7C4B-A295-D79438FEEF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E5AAD84-115D-9944-8557-3995C60129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AA145-4A3C-CA43-9A91-C6CC9317D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839134-8E81-6E42-B40B-015BC29B883C}"/>
              </a:ext>
            </a:extLst>
          </p:cNvPr>
          <p:cNvSpPr>
            <a:spLocks noGrp="1"/>
          </p:cNvSpPr>
          <p:nvPr>
            <p:ph type="dt" sz="half" idx="10"/>
          </p:nvPr>
        </p:nvSpPr>
        <p:spPr/>
        <p:txBody>
          <a:bodyPr/>
          <a:lstStyle/>
          <a:p>
            <a:fld id="{4256AA14-B103-834B-8FD0-D332957E8816}" type="datetimeFigureOut">
              <a:rPr lang="en-US" smtClean="0"/>
              <a:t>7/7/2022</a:t>
            </a:fld>
            <a:endParaRPr lang="en-US"/>
          </a:p>
        </p:txBody>
      </p:sp>
      <p:sp>
        <p:nvSpPr>
          <p:cNvPr id="6" name="Footer Placeholder 5">
            <a:extLst>
              <a:ext uri="{FF2B5EF4-FFF2-40B4-BE49-F238E27FC236}">
                <a16:creationId xmlns:a16="http://schemas.microsoft.com/office/drawing/2014/main" id="{0275E9CB-8142-E645-9CE0-DE02C1F58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92938-9E23-B54E-A968-D8DD0C94AA78}"/>
              </a:ext>
            </a:extLst>
          </p:cNvPr>
          <p:cNvSpPr>
            <a:spLocks noGrp="1"/>
          </p:cNvSpPr>
          <p:nvPr>
            <p:ph type="sldNum" sz="quarter" idx="12"/>
          </p:nvPr>
        </p:nvSpPr>
        <p:spPr/>
        <p:txBody>
          <a:bodyPr/>
          <a:lstStyle/>
          <a:p>
            <a:fld id="{0D027836-CE51-FD4F-BA9A-6DDB7DC38FF1}" type="slidenum">
              <a:rPr lang="en-US" smtClean="0"/>
              <a:t>‹#›</a:t>
            </a:fld>
            <a:endParaRPr lang="en-US"/>
          </a:p>
        </p:txBody>
      </p:sp>
    </p:spTree>
    <p:extLst>
      <p:ext uri="{BB962C8B-B14F-4D97-AF65-F5344CB8AC3E}">
        <p14:creationId xmlns:p14="http://schemas.microsoft.com/office/powerpoint/2010/main" val="238824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E2E1B9-6035-4946-A0ED-323B38199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4DE744-C499-D24C-8E48-17F6DB949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DAFCD9-96B5-4B46-9737-5A0D6FACC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6AA14-B103-834B-8FD0-D332957E8816}" type="datetimeFigureOut">
              <a:rPr lang="en-US" smtClean="0"/>
              <a:t>7/7/2022</a:t>
            </a:fld>
            <a:endParaRPr lang="en-US" dirty="0"/>
          </a:p>
        </p:txBody>
      </p:sp>
      <p:sp>
        <p:nvSpPr>
          <p:cNvPr id="5" name="Footer Placeholder 4">
            <a:extLst>
              <a:ext uri="{FF2B5EF4-FFF2-40B4-BE49-F238E27FC236}">
                <a16:creationId xmlns:a16="http://schemas.microsoft.com/office/drawing/2014/main" id="{D7F947D2-4CB7-F843-AAC2-BD01A985F8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AECAFA-EC95-2842-B52F-29CB52328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27836-CE51-FD4F-BA9A-6DDB7DC38FF1}"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userDrawn="1"/>
        </p:nvPicPr>
        <p:blipFill>
          <a:blip r:embed="rId13"/>
          <a:stretch>
            <a:fillRect/>
          </a:stretch>
        </p:blipFill>
        <p:spPr>
          <a:xfrm>
            <a:off x="10774489" y="5399066"/>
            <a:ext cx="1325563" cy="1325563"/>
          </a:xfrm>
          <a:prstGeom prst="rect">
            <a:avLst/>
          </a:prstGeom>
        </p:spPr>
      </p:pic>
      <p:sp>
        <p:nvSpPr>
          <p:cNvPr id="8" name="TextBox 7">
            <a:extLst>
              <a:ext uri="{FF2B5EF4-FFF2-40B4-BE49-F238E27FC236}">
                <a16:creationId xmlns:a16="http://schemas.microsoft.com/office/drawing/2014/main" id="{91249FDD-FD42-61B4-D090-146B5A561651}"/>
              </a:ext>
            </a:extLst>
          </p:cNvPr>
          <p:cNvSpPr txBox="1"/>
          <p:nvPr userDrawn="1"/>
        </p:nvSpPr>
        <p:spPr>
          <a:xfrm>
            <a:off x="96982" y="6139854"/>
            <a:ext cx="2623219" cy="584775"/>
          </a:xfrm>
          <a:prstGeom prst="rect">
            <a:avLst/>
          </a:prstGeom>
          <a:noFill/>
        </p:spPr>
        <p:txBody>
          <a:bodyPr wrap="none" rtlCol="0">
            <a:spAutoFit/>
          </a:bodyPr>
          <a:lstStyle/>
          <a:p>
            <a:r>
              <a:rPr lang="en-US" sz="3200" b="1" dirty="0">
                <a:latin typeface="AUdimat" panose="02000506000000020004" pitchFamily="2" charset="77"/>
              </a:rPr>
              <a:t>#</a:t>
            </a:r>
            <a:r>
              <a:rPr lang="en-US" sz="3200" b="1" dirty="0" err="1">
                <a:solidFill>
                  <a:srgbClr val="002060"/>
                </a:solidFill>
                <a:latin typeface="AUdimat" panose="02000506000000020004" pitchFamily="2" charset="77"/>
              </a:rPr>
              <a:t>Goodto</a:t>
            </a:r>
            <a:r>
              <a:rPr lang="en-US" sz="3200" b="1" i="1" dirty="0" err="1">
                <a:solidFill>
                  <a:srgbClr val="FDD812"/>
                </a:solidFill>
                <a:latin typeface="AUdimat" panose="02000506000000020004" pitchFamily="2" charset="77"/>
              </a:rPr>
              <a:t>Great</a:t>
            </a:r>
            <a:endParaRPr lang="en-US" sz="3200" b="1" i="1" dirty="0">
              <a:solidFill>
                <a:srgbClr val="FDD812"/>
              </a:solidFill>
              <a:latin typeface="AUdimat" panose="02000506000000020004" pitchFamily="2" charset="77"/>
            </a:endParaRPr>
          </a:p>
        </p:txBody>
      </p:sp>
    </p:spTree>
    <p:extLst>
      <p:ext uri="{BB962C8B-B14F-4D97-AF65-F5344CB8AC3E}">
        <p14:creationId xmlns:p14="http://schemas.microsoft.com/office/powerpoint/2010/main" val="124050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mailto:Janette.Dixon@attrust.org.uk" TargetMode="External"/><Relationship Id="rId5" Type="http://schemas.openxmlformats.org/officeDocument/2006/relationships/hyperlink" Target="mailto:Robson.barrett@attrust.org.uk" TargetMode="External"/><Relationship Id="rId4" Type="http://schemas.openxmlformats.org/officeDocument/2006/relationships/hyperlink" Target="mailto:michelle.Hackett@attrust.org.u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6C16-544B-2543-8DCA-EB8520876C40}"/>
              </a:ext>
            </a:extLst>
          </p:cNvPr>
          <p:cNvSpPr>
            <a:spLocks noGrp="1"/>
          </p:cNvSpPr>
          <p:nvPr>
            <p:ph type="ctrTitle"/>
          </p:nvPr>
        </p:nvSpPr>
        <p:spPr>
          <a:xfrm>
            <a:off x="1094095" y="851517"/>
            <a:ext cx="5238466" cy="2991416"/>
          </a:xfrm>
        </p:spPr>
        <p:txBody>
          <a:bodyPr anchor="b">
            <a:normAutofit/>
          </a:bodyPr>
          <a:lstStyle/>
          <a:p>
            <a:pPr algn="l"/>
            <a:r>
              <a:rPr lang="en-US" b="1" dirty="0" smtClean="0">
                <a:solidFill>
                  <a:srgbClr val="002060"/>
                </a:solidFill>
                <a:latin typeface="AUdimat" panose="02000506000000020004" pitchFamily="2" charset="77"/>
              </a:rPr>
              <a:t>Sixth form </a:t>
            </a:r>
            <a:r>
              <a:rPr lang="en-US" b="1" dirty="0" smtClean="0">
                <a:solidFill>
                  <a:srgbClr val="002060"/>
                </a:solidFill>
                <a:latin typeface="AUdimat" panose="02000506000000020004" pitchFamily="2" charset="77"/>
              </a:rPr>
              <a:t>Transition </a:t>
            </a:r>
            <a:r>
              <a:rPr lang="en-US" b="1" dirty="0">
                <a:solidFill>
                  <a:srgbClr val="002060"/>
                </a:solidFill>
                <a:latin typeface="AUdimat" panose="02000506000000020004" pitchFamily="2" charset="77"/>
              </a:rPr>
              <a:t>2022</a:t>
            </a:r>
          </a:p>
        </p:txBody>
      </p:sp>
      <p:sp>
        <p:nvSpPr>
          <p:cNvPr id="3" name="Subtitle 2">
            <a:extLst>
              <a:ext uri="{FF2B5EF4-FFF2-40B4-BE49-F238E27FC236}">
                <a16:creationId xmlns:a16="http://schemas.microsoft.com/office/drawing/2014/main" id="{8907C688-F3B4-BF46-9D6F-54C7DE786173}"/>
              </a:ext>
            </a:extLst>
          </p:cNvPr>
          <p:cNvSpPr>
            <a:spLocks noGrp="1"/>
          </p:cNvSpPr>
          <p:nvPr>
            <p:ph type="subTitle" idx="1"/>
          </p:nvPr>
        </p:nvSpPr>
        <p:spPr>
          <a:xfrm>
            <a:off x="1094096" y="3842932"/>
            <a:ext cx="4167115" cy="2163551"/>
          </a:xfrm>
        </p:spPr>
        <p:txBody>
          <a:bodyPr anchor="t">
            <a:normAutofit/>
          </a:bodyPr>
          <a:lstStyle/>
          <a:p>
            <a:pPr algn="l"/>
            <a:r>
              <a:rPr lang="en-US" sz="3600" b="1" dirty="0">
                <a:solidFill>
                  <a:srgbClr val="F2D326"/>
                </a:solidFill>
                <a:latin typeface="AUdimat" panose="02000506000000020004" pitchFamily="2" charset="77"/>
              </a:rPr>
              <a:t>The TDA Way</a:t>
            </a:r>
          </a:p>
          <a:p>
            <a:pPr algn="l"/>
            <a:endParaRPr lang="en-US" dirty="0">
              <a:solidFill>
                <a:srgbClr val="FFC000"/>
              </a:solidFill>
              <a:latin typeface="AUdimat" panose="02000506000000020004" pitchFamily="2" charset="77"/>
            </a:endParaRPr>
          </a:p>
        </p:txBody>
      </p:sp>
      <p:sp>
        <p:nvSpPr>
          <p:cNvPr id="5" name="TextBox 4">
            <a:extLst>
              <a:ext uri="{FF2B5EF4-FFF2-40B4-BE49-F238E27FC236}">
                <a16:creationId xmlns:a16="http://schemas.microsoft.com/office/drawing/2014/main" id="{C2CEE188-2BDB-8144-971E-C83C02EDA2EC}"/>
              </a:ext>
            </a:extLst>
          </p:cNvPr>
          <p:cNvSpPr txBox="1"/>
          <p:nvPr/>
        </p:nvSpPr>
        <p:spPr>
          <a:xfrm>
            <a:off x="96982" y="6139854"/>
            <a:ext cx="2623219" cy="584775"/>
          </a:xfrm>
          <a:prstGeom prst="rect">
            <a:avLst/>
          </a:prstGeom>
          <a:noFill/>
        </p:spPr>
        <p:txBody>
          <a:bodyPr wrap="non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Goodto</a:t>
            </a:r>
            <a:r>
              <a:rPr lang="en-US" sz="3200" b="1" i="1">
                <a:solidFill>
                  <a:srgbClr val="FDD812"/>
                </a:solidFill>
                <a:latin typeface="AUdimat" panose="02000506000000020004" pitchFamily="2" charset="77"/>
              </a:rPr>
              <a:t>Great</a:t>
            </a:r>
          </a:p>
        </p:txBody>
      </p:sp>
      <p:pic>
        <p:nvPicPr>
          <p:cNvPr id="4" name="Picture 3">
            <a:extLst>
              <a:ext uri="{FF2B5EF4-FFF2-40B4-BE49-F238E27FC236}">
                <a16:creationId xmlns:a16="http://schemas.microsoft.com/office/drawing/2014/main" id="{DF8AE57B-D537-53C0-26B9-CEDEC48EE63C}"/>
              </a:ext>
            </a:extLst>
          </p:cNvPr>
          <p:cNvPicPr>
            <a:picLocks noChangeAspect="1"/>
          </p:cNvPicPr>
          <p:nvPr/>
        </p:nvPicPr>
        <p:blipFill>
          <a:blip r:embed="rId3"/>
          <a:stretch>
            <a:fillRect/>
          </a:stretch>
        </p:blipFill>
        <p:spPr>
          <a:xfrm>
            <a:off x="7681924" y="1956726"/>
            <a:ext cx="2813355" cy="2944548"/>
          </a:xfrm>
          <a:prstGeom prst="rect">
            <a:avLst/>
          </a:prstGeom>
        </p:spPr>
      </p:pic>
    </p:spTree>
    <p:extLst>
      <p:ext uri="{BB962C8B-B14F-4D97-AF65-F5344CB8AC3E}">
        <p14:creationId xmlns:p14="http://schemas.microsoft.com/office/powerpoint/2010/main" val="177941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b="1" dirty="0">
                <a:solidFill>
                  <a:srgbClr val="002060"/>
                </a:solidFill>
                <a:latin typeface="AUdimat" panose="02000506000000020004" pitchFamily="2" charset="77"/>
              </a:rPr>
              <a:t>TDA6 Team </a:t>
            </a:r>
            <a:endParaRPr lang="en-GB" b="1" dirty="0">
              <a:solidFill>
                <a:srgbClr val="002060"/>
              </a:solidFill>
              <a:latin typeface="AUdimat" panose="02000506000000020004" pitchFamily="2" charset="77"/>
            </a:endParaRPr>
          </a:p>
        </p:txBody>
      </p:sp>
      <p:sp>
        <p:nvSpPr>
          <p:cNvPr id="3" name="Content Placeholder 2"/>
          <p:cNvSpPr>
            <a:spLocks noGrp="1"/>
          </p:cNvSpPr>
          <p:nvPr>
            <p:ph idx="1"/>
          </p:nvPr>
        </p:nvSpPr>
        <p:spPr/>
        <p:txBody>
          <a:bodyPr>
            <a:normAutofit/>
          </a:bodyPr>
          <a:lstStyle/>
          <a:p>
            <a:pPr marL="457200" lvl="1" indent="0">
              <a:buNone/>
            </a:pPr>
            <a:endParaRPr lang="en-GB" dirty="0" smtClean="0"/>
          </a:p>
          <a:p>
            <a:r>
              <a:rPr lang="en-GB" dirty="0" smtClean="0"/>
              <a:t>Miss </a:t>
            </a:r>
            <a:r>
              <a:rPr lang="en-GB" dirty="0" smtClean="0"/>
              <a:t>Michelle Hackett </a:t>
            </a:r>
            <a:r>
              <a:rPr lang="en-GB" dirty="0" smtClean="0"/>
              <a:t>– Head of Sixth Form</a:t>
            </a:r>
          </a:p>
          <a:p>
            <a:r>
              <a:rPr lang="en-GB" dirty="0" smtClean="0"/>
              <a:t>Mr </a:t>
            </a:r>
            <a:r>
              <a:rPr lang="en-GB" dirty="0" smtClean="0"/>
              <a:t>Robson Barrett</a:t>
            </a:r>
            <a:r>
              <a:rPr lang="en-GB" dirty="0" smtClean="0"/>
              <a:t> </a:t>
            </a:r>
            <a:r>
              <a:rPr lang="en-GB" dirty="0" smtClean="0"/>
              <a:t>– UCAS and Careers advisor</a:t>
            </a:r>
          </a:p>
          <a:p>
            <a:r>
              <a:rPr lang="en-GB" dirty="0" smtClean="0"/>
              <a:t>Mrs </a:t>
            </a:r>
            <a:r>
              <a:rPr lang="en-GB" dirty="0" smtClean="0"/>
              <a:t>Janette Dixon </a:t>
            </a:r>
            <a:r>
              <a:rPr lang="en-GB" dirty="0" smtClean="0"/>
              <a:t>– KS5 Pastoral </a:t>
            </a:r>
            <a:r>
              <a:rPr lang="en-GB" dirty="0"/>
              <a:t>L</a:t>
            </a:r>
            <a:r>
              <a:rPr lang="en-GB" dirty="0" smtClean="0"/>
              <a:t>ead </a:t>
            </a:r>
            <a:endParaRPr lang="en-GB" dirty="0"/>
          </a:p>
        </p:txBody>
      </p:sp>
      <p:sp>
        <p:nvSpPr>
          <p:cNvPr id="4" name="TextBox 3"/>
          <p:cNvSpPr txBox="1"/>
          <p:nvPr/>
        </p:nvSpPr>
        <p:spPr>
          <a:xfrm>
            <a:off x="6644640" y="4487332"/>
            <a:ext cx="4267200" cy="646331"/>
          </a:xfrm>
          <a:prstGeom prst="rect">
            <a:avLst/>
          </a:prstGeom>
          <a:noFill/>
        </p:spPr>
        <p:txBody>
          <a:bodyPr wrap="square" rtlCol="0">
            <a:spAutoFit/>
          </a:bodyPr>
          <a:lstStyle/>
          <a:p>
            <a:r>
              <a:rPr lang="en-GB" dirty="0" smtClean="0"/>
              <a:t>Follow us on twitter </a:t>
            </a:r>
          </a:p>
          <a:p>
            <a:r>
              <a:rPr lang="en-GB" dirty="0" smtClean="0"/>
              <a:t>@Dukeries6thform </a:t>
            </a:r>
            <a:endParaRPr lang="en-GB" dirty="0"/>
          </a:p>
        </p:txBody>
      </p:sp>
      <p:pic>
        <p:nvPicPr>
          <p:cNvPr id="5" name="Picture 4"/>
          <p:cNvPicPr>
            <a:picLocks noChangeAspect="1"/>
          </p:cNvPicPr>
          <p:nvPr/>
        </p:nvPicPr>
        <p:blipFill>
          <a:blip r:embed="rId2"/>
          <a:stretch>
            <a:fillRect/>
          </a:stretch>
        </p:blipFill>
        <p:spPr>
          <a:xfrm>
            <a:off x="9044146" y="4047711"/>
            <a:ext cx="1021080" cy="1021080"/>
          </a:xfrm>
          <a:prstGeom prst="rect">
            <a:avLst/>
          </a:prstGeom>
        </p:spPr>
      </p:pic>
      <p:pic>
        <p:nvPicPr>
          <p:cNvPr id="8" name="Picture 7"/>
          <p:cNvPicPr>
            <a:picLocks noChangeAspect="1"/>
          </p:cNvPicPr>
          <p:nvPr/>
        </p:nvPicPr>
        <p:blipFill>
          <a:blip r:embed="rId3"/>
          <a:stretch>
            <a:fillRect/>
          </a:stretch>
        </p:blipFill>
        <p:spPr>
          <a:xfrm>
            <a:off x="9044146" y="350308"/>
            <a:ext cx="2143125" cy="2143125"/>
          </a:xfrm>
          <a:prstGeom prst="rect">
            <a:avLst/>
          </a:prstGeom>
        </p:spPr>
      </p:pic>
      <p:sp>
        <p:nvSpPr>
          <p:cNvPr id="6" name="TextBox 5"/>
          <p:cNvSpPr txBox="1"/>
          <p:nvPr/>
        </p:nvSpPr>
        <p:spPr>
          <a:xfrm>
            <a:off x="684212" y="4656841"/>
            <a:ext cx="4283714" cy="1200329"/>
          </a:xfrm>
          <a:prstGeom prst="rect">
            <a:avLst/>
          </a:prstGeom>
          <a:noFill/>
        </p:spPr>
        <p:txBody>
          <a:bodyPr wrap="square" rtlCol="0">
            <a:spAutoFit/>
          </a:bodyPr>
          <a:lstStyle/>
          <a:p>
            <a:r>
              <a:rPr lang="en-GB" dirty="0" smtClean="0"/>
              <a:t>Our emails </a:t>
            </a:r>
            <a:endParaRPr lang="en-GB" dirty="0" smtClean="0"/>
          </a:p>
          <a:p>
            <a:r>
              <a:rPr lang="en-GB" dirty="0" smtClean="0">
                <a:hlinkClick r:id="rId4"/>
              </a:rPr>
              <a:t>michelle.Hackett@</a:t>
            </a:r>
            <a:r>
              <a:rPr lang="en-GB" dirty="0" smtClean="0">
                <a:hlinkClick r:id="rId4"/>
              </a:rPr>
              <a:t>attrust.org.uk</a:t>
            </a:r>
            <a:endParaRPr lang="en-GB" dirty="0" smtClean="0"/>
          </a:p>
          <a:p>
            <a:endParaRPr lang="en-GB" dirty="0" smtClean="0"/>
          </a:p>
          <a:p>
            <a:r>
              <a:rPr lang="en-GB" dirty="0" smtClean="0"/>
              <a:t> </a:t>
            </a:r>
            <a:endParaRPr lang="en-GB" dirty="0"/>
          </a:p>
        </p:txBody>
      </p:sp>
      <p:sp>
        <p:nvSpPr>
          <p:cNvPr id="9" name="TextBox 8"/>
          <p:cNvSpPr txBox="1"/>
          <p:nvPr/>
        </p:nvSpPr>
        <p:spPr>
          <a:xfrm>
            <a:off x="684212" y="5325620"/>
            <a:ext cx="4283714" cy="1200329"/>
          </a:xfrm>
          <a:prstGeom prst="rect">
            <a:avLst/>
          </a:prstGeom>
          <a:noFill/>
        </p:spPr>
        <p:txBody>
          <a:bodyPr wrap="square" rtlCol="0">
            <a:spAutoFit/>
          </a:bodyPr>
          <a:lstStyle/>
          <a:p>
            <a:r>
              <a:rPr lang="en-GB" dirty="0" smtClean="0">
                <a:hlinkClick r:id="rId5"/>
              </a:rPr>
              <a:t>Robson.barrett@attrust.org.uk</a:t>
            </a:r>
            <a:endParaRPr lang="en-GB" dirty="0" smtClean="0"/>
          </a:p>
          <a:p>
            <a:r>
              <a:rPr lang="en-GB" dirty="0" smtClean="0">
                <a:hlinkClick r:id="rId6"/>
              </a:rPr>
              <a:t>Janette.Dixon@attrust.org.uk</a:t>
            </a:r>
            <a:endParaRPr lang="en-GB" dirty="0" smtClean="0"/>
          </a:p>
          <a:p>
            <a:r>
              <a:rPr lang="en-GB" dirty="0" smtClean="0"/>
              <a:t> </a:t>
            </a:r>
            <a:endParaRPr lang="en-GB" dirty="0" smtClean="0"/>
          </a:p>
          <a:p>
            <a:r>
              <a:rPr lang="en-GB" dirty="0" smtClean="0"/>
              <a:t> </a:t>
            </a:r>
            <a:endParaRPr lang="en-GB" dirty="0"/>
          </a:p>
        </p:txBody>
      </p:sp>
      <p:sp>
        <p:nvSpPr>
          <p:cNvPr id="10" name="TextBox 9">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dirty="0">
                <a:latin typeface="AUdimat" panose="02000506000000020004" pitchFamily="2" charset="77"/>
              </a:rPr>
              <a:t>#</a:t>
            </a:r>
            <a:r>
              <a:rPr lang="en-US" sz="3200" b="1" dirty="0" err="1">
                <a:solidFill>
                  <a:srgbClr val="002060"/>
                </a:solidFill>
                <a:latin typeface="AUdimat" panose="02000506000000020004" pitchFamily="2" charset="77"/>
              </a:rPr>
              <a:t>Goodto</a:t>
            </a:r>
            <a:r>
              <a:rPr lang="en-US" sz="3200" b="1" i="1" dirty="0" err="1">
                <a:solidFill>
                  <a:srgbClr val="FDD812"/>
                </a:solidFill>
                <a:latin typeface="AUdimat" panose="02000506000000020004" pitchFamily="2" charset="77"/>
              </a:rPr>
              <a:t>Great</a:t>
            </a:r>
            <a:endParaRPr lang="en-US" sz="3200" b="1" i="1" dirty="0">
              <a:solidFill>
                <a:srgbClr val="FDD812"/>
              </a:solidFill>
              <a:latin typeface="AUdimat" panose="02000506000000020004" pitchFamily="2" charset="77"/>
            </a:endParaRPr>
          </a:p>
        </p:txBody>
      </p:sp>
      <p:pic>
        <p:nvPicPr>
          <p:cNvPr id="11" name="Picture 10"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7"/>
          <a:stretch>
            <a:fillRect/>
          </a:stretch>
        </p:blipFill>
        <p:spPr>
          <a:xfrm>
            <a:off x="10774489" y="5399066"/>
            <a:ext cx="1325563" cy="1325563"/>
          </a:xfrm>
          <a:prstGeom prst="rect">
            <a:avLst/>
          </a:prstGeom>
        </p:spPr>
      </p:pic>
    </p:spTree>
    <p:extLst>
      <p:ext uri="{BB962C8B-B14F-4D97-AF65-F5344CB8AC3E}">
        <p14:creationId xmlns:p14="http://schemas.microsoft.com/office/powerpoint/2010/main" val="3772170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2060"/>
                </a:solidFill>
                <a:latin typeface="AUdimat" panose="02000506000000020004" pitchFamily="2" charset="77"/>
              </a:rPr>
              <a:t>What do we do? </a:t>
            </a:r>
            <a:endParaRPr lang="en-GB" b="1" dirty="0">
              <a:solidFill>
                <a:srgbClr val="002060"/>
              </a:solidFill>
              <a:latin typeface="AUdimat" panose="02000506000000020004" pitchFamily="2" charset="77"/>
            </a:endParaRPr>
          </a:p>
        </p:txBody>
      </p:sp>
      <p:sp>
        <p:nvSpPr>
          <p:cNvPr id="3" name="Content Placeholder 2"/>
          <p:cNvSpPr>
            <a:spLocks noGrp="1"/>
          </p:cNvSpPr>
          <p:nvPr>
            <p:ph idx="1"/>
          </p:nvPr>
        </p:nvSpPr>
        <p:spPr/>
        <p:txBody>
          <a:bodyPr>
            <a:normAutofit fontScale="70000" lnSpcReduction="20000"/>
          </a:bodyPr>
          <a:lstStyle/>
          <a:p>
            <a:r>
              <a:rPr lang="en-GB" dirty="0"/>
              <a:t>Bespoke, individual support package. </a:t>
            </a:r>
          </a:p>
          <a:p>
            <a:r>
              <a:rPr lang="en-GB" dirty="0"/>
              <a:t>Transition</a:t>
            </a:r>
          </a:p>
          <a:p>
            <a:r>
              <a:rPr lang="en-GB" dirty="0"/>
              <a:t>Bursary </a:t>
            </a:r>
          </a:p>
          <a:p>
            <a:r>
              <a:rPr lang="en-GB" dirty="0"/>
              <a:t>University applications</a:t>
            </a:r>
          </a:p>
          <a:p>
            <a:r>
              <a:rPr lang="en-GB" dirty="0"/>
              <a:t>Pathways – which one is right for you?</a:t>
            </a:r>
          </a:p>
          <a:p>
            <a:r>
              <a:rPr lang="en-GB" dirty="0"/>
              <a:t>1 to 1 careers interviews</a:t>
            </a:r>
          </a:p>
          <a:p>
            <a:r>
              <a:rPr lang="en-GB" dirty="0"/>
              <a:t>50% of this year's Russell Group students hold an offer from top 6 Universities</a:t>
            </a:r>
          </a:p>
          <a:p>
            <a:r>
              <a:rPr lang="en-GB" dirty="0"/>
              <a:t>26% of year 13 students hold RG offers, last year for Nottinghamshire it was 18%</a:t>
            </a:r>
          </a:p>
          <a:p>
            <a:r>
              <a:rPr lang="en-GB" dirty="0"/>
              <a:t>Every Year, for the last 4 we've had offers from Oxbridge</a:t>
            </a:r>
          </a:p>
          <a:p>
            <a:r>
              <a:rPr lang="en-GB" dirty="0"/>
              <a:t>Year 13 - Offer holders </a:t>
            </a:r>
            <a:r>
              <a:rPr lang="en-GB" dirty="0" smtClean="0"/>
              <a:t>for  Architecture, Paramedic, Journalism, Motor sport engineering, theatre and social change, accounting and finance,  </a:t>
            </a:r>
            <a:r>
              <a:rPr lang="en-GB" dirty="0"/>
              <a:t>Nursing, Physiotherapy</a:t>
            </a:r>
            <a:r>
              <a:rPr lang="en-GB" dirty="0" smtClean="0"/>
              <a:t>, Teaching</a:t>
            </a:r>
            <a:endParaRPr lang="en-GB" dirty="0"/>
          </a:p>
          <a:p>
            <a:r>
              <a:rPr lang="en-GB" dirty="0"/>
              <a:t>Students have gone on to do degree apprenticeships in Engineering and Finance</a:t>
            </a:r>
          </a:p>
          <a:p>
            <a:r>
              <a:rPr lang="en-GB" dirty="0"/>
              <a:t>Oxbridge acceptance was 3.5 times more than the Nottinghamshire average last year</a:t>
            </a:r>
          </a:p>
          <a:p>
            <a:endParaRPr lang="en-GB" dirty="0"/>
          </a:p>
        </p:txBody>
      </p:sp>
    </p:spTree>
    <p:extLst>
      <p:ext uri="{BB962C8B-B14F-4D97-AF65-F5344CB8AC3E}">
        <p14:creationId xmlns:p14="http://schemas.microsoft.com/office/powerpoint/2010/main" val="169706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2060"/>
                </a:solidFill>
                <a:latin typeface="AUdimat" panose="02000506000000020004" pitchFamily="2" charset="77"/>
              </a:rPr>
              <a:t>Target setting </a:t>
            </a:r>
            <a:endParaRPr lang="en-GB" b="1" dirty="0">
              <a:solidFill>
                <a:srgbClr val="002060"/>
              </a:solidFill>
              <a:latin typeface="AUdimat" panose="02000506000000020004" pitchFamily="2" charset="77"/>
            </a:endParaRPr>
          </a:p>
        </p:txBody>
      </p:sp>
      <p:pic>
        <p:nvPicPr>
          <p:cNvPr id="4" name="Content Placeholder 3"/>
          <p:cNvPicPr>
            <a:picLocks noGrp="1" noChangeAspect="1"/>
          </p:cNvPicPr>
          <p:nvPr>
            <p:ph idx="1"/>
          </p:nvPr>
        </p:nvPicPr>
        <p:blipFill rotWithShape="1">
          <a:blip r:embed="rId2"/>
          <a:srcRect l="26053" t="12843" r="43875" b="2662"/>
          <a:stretch/>
        </p:blipFill>
        <p:spPr>
          <a:xfrm>
            <a:off x="5227162" y="470234"/>
            <a:ext cx="3685881" cy="5825490"/>
          </a:xfrm>
          <a:prstGeom prst="rect">
            <a:avLst/>
          </a:prstGeom>
        </p:spPr>
      </p:pic>
      <p:sp>
        <p:nvSpPr>
          <p:cNvPr id="5" name="Rectangle 4"/>
          <p:cNvSpPr/>
          <p:nvPr/>
        </p:nvSpPr>
        <p:spPr>
          <a:xfrm>
            <a:off x="5740137" y="1554042"/>
            <a:ext cx="584462" cy="4741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21789" y="2665609"/>
            <a:ext cx="3563332" cy="2308324"/>
          </a:xfrm>
          <a:prstGeom prst="rect">
            <a:avLst/>
          </a:prstGeom>
          <a:noFill/>
        </p:spPr>
        <p:txBody>
          <a:bodyPr wrap="square" rtlCol="0">
            <a:spAutoFit/>
          </a:bodyPr>
          <a:lstStyle/>
          <a:p>
            <a:r>
              <a:rPr lang="en-GB" dirty="0" smtClean="0"/>
              <a:t>We use two things to set targets. </a:t>
            </a:r>
          </a:p>
          <a:p>
            <a:endParaRPr lang="en-GB" dirty="0" smtClean="0"/>
          </a:p>
          <a:p>
            <a:r>
              <a:rPr lang="en-GB" b="1" dirty="0" smtClean="0"/>
              <a:t>Value Added</a:t>
            </a:r>
          </a:p>
          <a:p>
            <a:endParaRPr lang="en-GB" dirty="0" smtClean="0"/>
          </a:p>
          <a:p>
            <a:r>
              <a:rPr lang="en-GB" b="1" dirty="0" smtClean="0"/>
              <a:t>ALPS</a:t>
            </a:r>
            <a:r>
              <a:rPr lang="en-GB" dirty="0" smtClean="0"/>
              <a:t> – this is based on the students average point score at GCSE. </a:t>
            </a:r>
          </a:p>
        </p:txBody>
      </p:sp>
    </p:spTree>
    <p:extLst>
      <p:ext uri="{BB962C8B-B14F-4D97-AF65-F5344CB8AC3E}">
        <p14:creationId xmlns:p14="http://schemas.microsoft.com/office/powerpoint/2010/main" val="819575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79" y="327841"/>
            <a:ext cx="10571998" cy="970450"/>
          </a:xfrm>
        </p:spPr>
        <p:txBody>
          <a:bodyPr/>
          <a:lstStyle/>
          <a:p>
            <a:r>
              <a:rPr lang="en-GB" b="1" dirty="0">
                <a:solidFill>
                  <a:srgbClr val="002060"/>
                </a:solidFill>
                <a:latin typeface="AUdimat" panose="02000506000000020004" pitchFamily="2" charset="77"/>
              </a:rPr>
              <a:t>Enrichment</a:t>
            </a:r>
            <a:r>
              <a:rPr lang="en-GB" dirty="0" smtClean="0"/>
              <a:t>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187" y="3544173"/>
            <a:ext cx="1505488" cy="1002655"/>
          </a:xfrm>
          <a:prstGeom prst="rect">
            <a:avLst/>
          </a:prstGeom>
        </p:spPr>
      </p:pic>
      <p:sp>
        <p:nvSpPr>
          <p:cNvPr id="5" name="TextBox 4"/>
          <p:cNvSpPr txBox="1"/>
          <p:nvPr/>
        </p:nvSpPr>
        <p:spPr>
          <a:xfrm>
            <a:off x="8655414" y="5191735"/>
            <a:ext cx="2661920" cy="646331"/>
          </a:xfrm>
          <a:prstGeom prst="rect">
            <a:avLst/>
          </a:prstGeom>
          <a:noFill/>
        </p:spPr>
        <p:txBody>
          <a:bodyPr wrap="square" rtlCol="0">
            <a:spAutoFit/>
          </a:bodyPr>
          <a:lstStyle/>
          <a:p>
            <a:r>
              <a:rPr lang="en-GB" dirty="0" smtClean="0"/>
              <a:t>RTC day – working with the fire service </a:t>
            </a:r>
            <a:endParaRPr lang="en-GB" dirty="0"/>
          </a:p>
        </p:txBody>
      </p:sp>
      <p:sp>
        <p:nvSpPr>
          <p:cNvPr id="9" name="TextBox 8"/>
          <p:cNvSpPr txBox="1"/>
          <p:nvPr/>
        </p:nvSpPr>
        <p:spPr>
          <a:xfrm>
            <a:off x="5983759" y="6532218"/>
            <a:ext cx="4680574" cy="369332"/>
          </a:xfrm>
          <a:prstGeom prst="rect">
            <a:avLst/>
          </a:prstGeom>
          <a:noFill/>
        </p:spPr>
        <p:txBody>
          <a:bodyPr wrap="square" rtlCol="0">
            <a:spAutoFit/>
          </a:bodyPr>
          <a:lstStyle/>
          <a:p>
            <a:r>
              <a:rPr lang="en-GB" dirty="0" smtClean="0"/>
              <a:t>Charity work – mental health/ DEI work  </a:t>
            </a:r>
            <a:endParaRPr lang="en-GB" dirty="0"/>
          </a:p>
        </p:txBody>
      </p:sp>
      <p:sp>
        <p:nvSpPr>
          <p:cNvPr id="13" name="TextBox 12"/>
          <p:cNvSpPr txBox="1"/>
          <p:nvPr/>
        </p:nvSpPr>
        <p:spPr>
          <a:xfrm>
            <a:off x="6170732" y="3795924"/>
            <a:ext cx="2438400" cy="646331"/>
          </a:xfrm>
          <a:prstGeom prst="rect">
            <a:avLst/>
          </a:prstGeom>
          <a:noFill/>
        </p:spPr>
        <p:txBody>
          <a:bodyPr wrap="square" rtlCol="0">
            <a:spAutoFit/>
          </a:bodyPr>
          <a:lstStyle/>
          <a:p>
            <a:r>
              <a:rPr lang="en-GB" dirty="0" smtClean="0"/>
              <a:t>Team Building activities </a:t>
            </a:r>
            <a:endParaRPr lang="en-GB" dirty="0"/>
          </a:p>
        </p:txBody>
      </p:sp>
      <p:sp>
        <p:nvSpPr>
          <p:cNvPr id="16" name="TextBox 15"/>
          <p:cNvSpPr txBox="1"/>
          <p:nvPr/>
        </p:nvSpPr>
        <p:spPr>
          <a:xfrm>
            <a:off x="5310" y="2652808"/>
            <a:ext cx="2167969" cy="646331"/>
          </a:xfrm>
          <a:prstGeom prst="rect">
            <a:avLst/>
          </a:prstGeom>
          <a:noFill/>
        </p:spPr>
        <p:txBody>
          <a:bodyPr wrap="square" rtlCol="0">
            <a:spAutoFit/>
          </a:bodyPr>
          <a:lstStyle/>
          <a:p>
            <a:r>
              <a:rPr lang="en-GB" dirty="0" smtClean="0"/>
              <a:t>Socialising events  - sixth form BBQ</a:t>
            </a:r>
            <a:endParaRPr lang="en-GB"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934" y="1263790"/>
            <a:ext cx="1853704" cy="1234567"/>
          </a:xfrm>
          <a:prstGeom prst="rect">
            <a:avLst/>
          </a:prstGeom>
        </p:spPr>
      </p:pic>
      <p:sp>
        <p:nvSpPr>
          <p:cNvPr id="22" name="TextBox 21"/>
          <p:cNvSpPr txBox="1"/>
          <p:nvPr/>
        </p:nvSpPr>
        <p:spPr>
          <a:xfrm>
            <a:off x="4281638" y="1800999"/>
            <a:ext cx="1702121" cy="1200329"/>
          </a:xfrm>
          <a:prstGeom prst="rect">
            <a:avLst/>
          </a:prstGeom>
          <a:noFill/>
        </p:spPr>
        <p:txBody>
          <a:bodyPr wrap="square" rtlCol="0">
            <a:spAutoFit/>
          </a:bodyPr>
          <a:lstStyle/>
          <a:p>
            <a:r>
              <a:rPr lang="en-GB" dirty="0" smtClean="0"/>
              <a:t>Subject specific trips – Geography field trip </a:t>
            </a:r>
            <a:endParaRPr lang="en-GB" dirty="0"/>
          </a:p>
        </p:txBody>
      </p:sp>
      <p:sp>
        <p:nvSpPr>
          <p:cNvPr id="3" name="TextBox 2"/>
          <p:cNvSpPr txBox="1"/>
          <p:nvPr/>
        </p:nvSpPr>
        <p:spPr>
          <a:xfrm>
            <a:off x="6566747" y="1643779"/>
            <a:ext cx="3901440" cy="369332"/>
          </a:xfrm>
          <a:prstGeom prst="rect">
            <a:avLst/>
          </a:prstGeom>
          <a:noFill/>
        </p:spPr>
        <p:txBody>
          <a:bodyPr wrap="square" rtlCol="0">
            <a:spAutoFit/>
          </a:bodyPr>
          <a:lstStyle/>
          <a:p>
            <a:r>
              <a:rPr lang="en-GB" dirty="0" smtClean="0"/>
              <a:t>University open days</a:t>
            </a:r>
            <a:r>
              <a:rPr lang="en-GB" dirty="0"/>
              <a:t> </a:t>
            </a:r>
            <a:endParaRPr lang="en-GB" dirty="0" smtClean="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246" y="2435984"/>
            <a:ext cx="2071344" cy="137951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501" y="4996505"/>
            <a:ext cx="1535940" cy="1535940"/>
          </a:xfrm>
          <a:prstGeom prst="rect">
            <a:avLst/>
          </a:prstGeom>
        </p:spPr>
      </p:pic>
      <p:pic>
        <p:nvPicPr>
          <p:cNvPr id="27" name="Picture 26"/>
          <p:cNvPicPr>
            <a:picLocks noChangeAspect="1"/>
          </p:cNvPicPr>
          <p:nvPr/>
        </p:nvPicPr>
        <p:blipFill>
          <a:blip r:embed="rId6"/>
          <a:stretch>
            <a:fillRect/>
          </a:stretch>
        </p:blipFill>
        <p:spPr>
          <a:xfrm>
            <a:off x="9711773" y="310224"/>
            <a:ext cx="2044426" cy="1533319"/>
          </a:xfrm>
          <a:prstGeom prst="rect">
            <a:avLst/>
          </a:prstGeom>
        </p:spPr>
      </p:pic>
      <p:pic>
        <p:nvPicPr>
          <p:cNvPr id="28" name="Picture 27"/>
          <p:cNvPicPr>
            <a:picLocks noChangeAspect="1"/>
          </p:cNvPicPr>
          <p:nvPr/>
        </p:nvPicPr>
        <p:blipFill>
          <a:blip r:embed="rId7"/>
          <a:stretch>
            <a:fillRect/>
          </a:stretch>
        </p:blipFill>
        <p:spPr>
          <a:xfrm>
            <a:off x="2690653" y="2720859"/>
            <a:ext cx="1246298" cy="1661731"/>
          </a:xfrm>
          <a:prstGeom prst="rect">
            <a:avLst/>
          </a:prstGeom>
        </p:spPr>
      </p:pic>
      <p:sp>
        <p:nvSpPr>
          <p:cNvPr id="29" name="TextBox 28"/>
          <p:cNvSpPr txBox="1"/>
          <p:nvPr/>
        </p:nvSpPr>
        <p:spPr>
          <a:xfrm>
            <a:off x="4011830" y="3814343"/>
            <a:ext cx="2129829" cy="923330"/>
          </a:xfrm>
          <a:prstGeom prst="rect">
            <a:avLst/>
          </a:prstGeom>
          <a:noFill/>
        </p:spPr>
        <p:txBody>
          <a:bodyPr wrap="square" rtlCol="0">
            <a:spAutoFit/>
          </a:bodyPr>
          <a:lstStyle/>
          <a:p>
            <a:r>
              <a:rPr lang="en-GB" dirty="0" smtClean="0"/>
              <a:t>Work with primary schools to deliver lessons </a:t>
            </a:r>
            <a:endParaRPr lang="en-GB" dirty="0"/>
          </a:p>
        </p:txBody>
      </p:sp>
      <p:sp>
        <p:nvSpPr>
          <p:cNvPr id="18" name="TextBox 17"/>
          <p:cNvSpPr txBox="1"/>
          <p:nvPr/>
        </p:nvSpPr>
        <p:spPr>
          <a:xfrm>
            <a:off x="3936441" y="6029247"/>
            <a:ext cx="2516020" cy="646331"/>
          </a:xfrm>
          <a:prstGeom prst="rect">
            <a:avLst/>
          </a:prstGeom>
          <a:noFill/>
        </p:spPr>
        <p:txBody>
          <a:bodyPr wrap="square" rtlCol="0">
            <a:spAutoFit/>
          </a:bodyPr>
          <a:lstStyle/>
          <a:p>
            <a:r>
              <a:rPr lang="en-GB" dirty="0" smtClean="0"/>
              <a:t>Career focus days – Medical Mavericks </a:t>
            </a:r>
            <a:endParaRPr lang="en-GB"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5836918" y="4189938"/>
            <a:ext cx="2169084" cy="162681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9701003" y="327842"/>
            <a:ext cx="2055196" cy="1541397"/>
          </a:xfrm>
          <a:prstGeom prst="rect">
            <a:avLst/>
          </a:prstGeom>
        </p:spPr>
      </p:pic>
      <p:sp>
        <p:nvSpPr>
          <p:cNvPr id="14" name="TextBox 13"/>
          <p:cNvSpPr txBox="1"/>
          <p:nvPr/>
        </p:nvSpPr>
        <p:spPr>
          <a:xfrm>
            <a:off x="11026588" y="1979210"/>
            <a:ext cx="878541" cy="923330"/>
          </a:xfrm>
          <a:prstGeom prst="rect">
            <a:avLst/>
          </a:prstGeom>
          <a:noFill/>
        </p:spPr>
        <p:txBody>
          <a:bodyPr wrap="square" rtlCol="0">
            <a:spAutoFit/>
          </a:bodyPr>
          <a:lstStyle/>
          <a:p>
            <a:r>
              <a:rPr lang="en-GB" dirty="0" smtClean="0"/>
              <a:t>Ulster trip to Ireland </a:t>
            </a:r>
            <a:endParaRPr lang="en-GB" dirty="0"/>
          </a:p>
        </p:txBody>
      </p:sp>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l="33202"/>
          <a:stretch/>
        </p:blipFill>
        <p:spPr>
          <a:xfrm rot="5400000">
            <a:off x="9153198" y="1577493"/>
            <a:ext cx="1590762" cy="1786105"/>
          </a:xfrm>
          <a:prstGeom prst="rect">
            <a:avLst/>
          </a:prstGeom>
        </p:spPr>
      </p:pic>
      <p:pic>
        <p:nvPicPr>
          <p:cNvPr id="1028" name="Picture 4" descr="https://attachments.office.net/owa/M.Hackett%40dukeries.attrust.org.uk/service.svc/s/GetAttachmentThumbnail?id=AAMkAGZiYzkzYjExLWZhMzktNDY2ZS1hZWY5LWZiYzg2MzA2OTJkZABGAAAAAACi6NXDSCl2R4XmCi4Wc78MBwBb%2BXT0hWFKSrc%2BFRWiA%2FtjAAAAAAENAABb%2BXT0hWFKSrc%2BFRWiA%2FtjAAaa7ZT4AAABEgAQAPxFagMidqpMqQQUfe1yg6Q%3D&amp;thumbnailType=2&amp;token=eyJhbGciOiJSUzI1NiIsImtpZCI6IjMwODE3OUNFNUY0QjUyRTc4QjJEQjg5NjZCQUY0RUNDMzcyN0FFRUUiLCJ0eXAiOiJKV1QiLCJ4NXQiOiJNSUY1emw5TFV1ZUxMYmlXYTY5T3pEY25ydTQifQ.eyJvcmlnaW4iOiJodHRwczovL291dGxvb2sub2ZmaWNlLmNvbSIsInVjIjoiOWI1YzZlNTgxZDk0NGQxODk4YmQ4MTRiY2IwMDI3ODYiLCJzaWduaW5fc3RhdGUiOiJbXCJrbXNpXCJdIiwidmVyIjoiRXhjaGFuZ2UuQ2FsbGJhY2suVjEiLCJhcHBjdHhzZW5kZXIiOiJPd2FEb3dubG9hZEBiZTcyMWE3OC0zZDZjLTRhMzUtOTQ4YS02ODE2MWVlZDk5MmEiLCJpc3NyaW5nIjoiV1ciLCJhcHBjdHgiOiJ7XCJtc2V4Y2hwcm90XCI6XCJvd2FcIixcInB1aWRcIjpcIjExNTM5NzcwMjUxOTIzNDc5NDJcIixcInNjb3BlXCI6XCJPd2FEb3dubG9hZFwiLFwib2lkXCI6XCIzZGMxNjRhOS0yOTY1LTQwMWYtYTVlMS1iZmNlMWViODM2MWNcIixcInByaW1hcnlzaWRcIjpcIlMtMS01LTIxLTMxNDA4MjU2MzUtMjQyMTA4NTkyNC0xNTU2Mjc1NTQwLTE2MjczMTNcIn0iLCJuYmYiOjE2Mjc0NzY5ODgsImV4cCI6MTYyNzQ3NzU4OCwiaXNzIjoiMDAwMDAwMDItMDAwMC0wZmYxLWNlMDAtMDAwMDAwMDAwMDAwQGJlNzIxYTc4LTNkNmMtNGEzNS05NDhhLTY4MTYxZWVkOTkyYSIsImF1ZCI6IjAwMDAwMDAyLTAwMDAtMGZmMS1jZTAwLTAwMDAwMDAwMDAwMC9hdHRhY2htZW50cy5vZmZpY2UubmV0QGJlNzIxYTc4LTNkNmMtNGEzNS05NDhhLTY4MTYxZWVkOTkyYSIsImhhcHAiOiJvd2EifQ.SLq15wh5rpW5luLSBabx6NbXMeF2YwpgitGUfxICe_fBt7Q9_HsrAJbI_ik4rUh7vfN8F9tb7-ix0Nj_5bztgh67wgWx7EW6xrG_1ykZJdz-qXAx2WHtpPtA6IYAYDzz6lChHLGFUyUtpXR77EWR1mDTr6YiL-tZMe0wMZCk38f8Jhm1d2O87E5iK_YUudcazGQ3h3yfTirEnrVgdB14-96YQa5xYEivnh4Gy-VS01PSmiXInTUH-u7Cy5Hj-bV4NJXF5gQ_HfH8Ym059tTESliFs1vLJGfWAv5-_e6I-jbfVTo4s34WLnQO7OjT1vDsWN-JackZiSec3i8k7Zcfuw&amp;X-OWA-CANARY=ZIjO6qlpUkONnOe5-g58T-CieyrHUdkYxpf3d053S8Qp_DMURy3l0pts84k_9CFfP-SEhnU6leQ.&amp;owa=outlook.office.com&amp;scriptVer=20210719002.04&amp;animation=true"/>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116896" y="3654404"/>
            <a:ext cx="1029069" cy="13692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M.Hackett%40dukeries.attrust.org.uk/service.svc/s/GetAttachmentThumbnail?id=AAMkAGZiYzkzYjExLWZhMzktNDY2ZS1hZWY5LWZiYzg2MzA2OTJkZABGAAAAAACi6NXDSCl2R4XmCi4Wc78MBwBb%2BXT0hWFKSrc%2BFRWiA%2FtjAAAAAAENAABb%2BXT0hWFKSrc%2BFRWiA%2FtjAAaa7ZT4AAABEgAQANnhDkonrvFOvIc8%2FKono8Y%3D&amp;thumbnailType=2&amp;token=eyJhbGciOiJSUzI1NiIsImtpZCI6IjMwODE3OUNFNUY0QjUyRTc4QjJEQjg5NjZCQUY0RUNDMzcyN0FFRUUiLCJ0eXAiOiJKV1QiLCJ4NXQiOiJNSUY1emw5TFV1ZUxMYmlXYTY5T3pEY25ydTQifQ.eyJvcmlnaW4iOiJodHRwczovL291dGxvb2sub2ZmaWNlLmNvbSIsInVjIjoiOWI1YzZlNTgxZDk0NGQxODk4YmQ4MTRiY2IwMDI3ODYiLCJzaWduaW5fc3RhdGUiOiJbXCJrbXNpXCJdIiwidmVyIjoiRXhjaGFuZ2UuQ2FsbGJhY2suVjEiLCJhcHBjdHhzZW5kZXIiOiJPd2FEb3dubG9hZEBiZTcyMWE3OC0zZDZjLTRhMzUtOTQ4YS02ODE2MWVlZDk5MmEiLCJpc3NyaW5nIjoiV1ciLCJhcHBjdHgiOiJ7XCJtc2V4Y2hwcm90XCI6XCJvd2FcIixcInB1aWRcIjpcIjExNTM5NzcwMjUxOTIzNDc5NDJcIixcInNjb3BlXCI6XCJPd2FEb3dubG9hZFwiLFwib2lkXCI6XCIzZGMxNjRhOS0yOTY1LTQwMWYtYTVlMS1iZmNlMWViODM2MWNcIixcInByaW1hcnlzaWRcIjpcIlMtMS01LTIxLTMxNDA4MjU2MzUtMjQyMTA4NTkyNC0xNTU2Mjc1NTQwLTE2MjczMTNcIn0iLCJuYmYiOjE2Mjc0NzY5ODgsImV4cCI6MTYyNzQ3NzU4OCwiaXNzIjoiMDAwMDAwMDItMDAwMC0wZmYxLWNlMDAtMDAwMDAwMDAwMDAwQGJlNzIxYTc4LTNkNmMtNGEzNS05NDhhLTY4MTYxZWVkOTkyYSIsImF1ZCI6IjAwMDAwMDAyLTAwMDAtMGZmMS1jZTAwLTAwMDAwMDAwMDAwMC9hdHRhY2htZW50cy5vZmZpY2UubmV0QGJlNzIxYTc4LTNkNmMtNGEzNS05NDhhLTY4MTYxZWVkOTkyYSIsImhhcHAiOiJvd2EifQ.SLq15wh5rpW5luLSBabx6NbXMeF2YwpgitGUfxICe_fBt7Q9_HsrAJbI_ik4rUh7vfN8F9tb7-ix0Nj_5bztgh67wgWx7EW6xrG_1ykZJdz-qXAx2WHtpPtA6IYAYDzz6lChHLGFUyUtpXR77EWR1mDTr6YiL-tZMe0wMZCk38f8Jhm1d2O87E5iK_YUudcazGQ3h3yfTirEnrVgdB14-96YQa5xYEivnh4Gy-VS01PSmiXInTUH-u7Cy5Hj-bV4NJXF5gQ_HfH8Ym059tTESliFs1vLJGfWAv5-_e6I-jbfVTo4s34WLnQO7OjT1vDsWN-JackZiSec3i8k7Zcfuw&amp;X-OWA-CANARY=ZIjO6qlpUkONnOe5-g58T-CieyrHUdkYxpf3d053S8Qp_DMURy3l0pts84k_9CFfP-SEhnU6leQ.&amp;owa=outlook.office.com&amp;scriptVer=20210719002.04&amp;animation=true"/>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6877226" y="5407029"/>
            <a:ext cx="1613151" cy="12123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72202" y="237184"/>
            <a:ext cx="1993615" cy="1495211"/>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095" y="1059075"/>
            <a:ext cx="2051653" cy="1538740"/>
          </a:xfrm>
          <a:prstGeom prst="rect">
            <a:avLst/>
          </a:prstGeom>
        </p:spPr>
      </p:pic>
    </p:spTree>
    <p:extLst>
      <p:ext uri="{BB962C8B-B14F-4D97-AF65-F5344CB8AC3E}">
        <p14:creationId xmlns:p14="http://schemas.microsoft.com/office/powerpoint/2010/main" val="4231861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883A-2CE3-4264-B843-29C78269F57B}"/>
              </a:ext>
            </a:extLst>
          </p:cNvPr>
          <p:cNvSpPr>
            <a:spLocks noGrp="1"/>
          </p:cNvSpPr>
          <p:nvPr>
            <p:ph type="title"/>
          </p:nvPr>
        </p:nvSpPr>
        <p:spPr/>
        <p:txBody>
          <a:bodyPr/>
          <a:lstStyle/>
          <a:p>
            <a:r>
              <a:rPr lang="en-GB" b="1" dirty="0" smtClean="0">
                <a:solidFill>
                  <a:srgbClr val="002060"/>
                </a:solidFill>
                <a:latin typeface="AUdimat" panose="02000506000000020004" pitchFamily="2" charset="77"/>
              </a:rPr>
              <a:t>Dress </a:t>
            </a:r>
            <a:r>
              <a:rPr lang="en-GB" b="1" dirty="0">
                <a:solidFill>
                  <a:srgbClr val="002060"/>
                </a:solidFill>
                <a:latin typeface="AUdimat" panose="02000506000000020004" pitchFamily="2" charset="77"/>
              </a:rPr>
              <a:t>Code   </a:t>
            </a:r>
          </a:p>
        </p:txBody>
      </p:sp>
      <p:sp>
        <p:nvSpPr>
          <p:cNvPr id="6" name="Content Placeholder 5">
            <a:extLst>
              <a:ext uri="{FF2B5EF4-FFF2-40B4-BE49-F238E27FC236}">
                <a16:creationId xmlns:a16="http://schemas.microsoft.com/office/drawing/2014/main" id="{820DD0F0-5845-9041-B544-C72298728EFB}"/>
              </a:ext>
            </a:extLst>
          </p:cNvPr>
          <p:cNvSpPr>
            <a:spLocks noGrp="1"/>
          </p:cNvSpPr>
          <p:nvPr>
            <p:ph idx="1"/>
          </p:nvPr>
        </p:nvSpPr>
        <p:spPr>
          <a:xfrm>
            <a:off x="-1" y="1539240"/>
            <a:ext cx="10802651" cy="4637723"/>
          </a:xfrm>
        </p:spPr>
        <p:txBody>
          <a:bodyPr>
            <a:normAutofit fontScale="92500" lnSpcReduction="20000"/>
          </a:bodyPr>
          <a:lstStyle/>
          <a:p>
            <a:r>
              <a:rPr lang="en-GB" dirty="0"/>
              <a:t>The Dukeries Sixth form has a dress code – business wear. </a:t>
            </a:r>
          </a:p>
          <a:p>
            <a:r>
              <a:rPr lang="en-GB" dirty="0"/>
              <a:t>This is </a:t>
            </a:r>
            <a:r>
              <a:rPr lang="en-GB" dirty="0" smtClean="0"/>
              <a:t>in line </a:t>
            </a:r>
            <a:r>
              <a:rPr lang="en-GB" dirty="0"/>
              <a:t>with the staff dress code and it is to promote a work ethos in the sixth form. </a:t>
            </a:r>
          </a:p>
          <a:p>
            <a:r>
              <a:rPr lang="en-GB" dirty="0"/>
              <a:t>There is no denim – you will be sent home to change if you come to school inappropriately dressed. </a:t>
            </a:r>
          </a:p>
          <a:p>
            <a:r>
              <a:rPr lang="en-GB" dirty="0" smtClean="0"/>
              <a:t>Facial </a:t>
            </a:r>
            <a:r>
              <a:rPr lang="en-GB" dirty="0"/>
              <a:t>piercings must be removed or replaced with clear studs</a:t>
            </a:r>
            <a:r>
              <a:rPr lang="en-GB" dirty="0" smtClean="0"/>
              <a:t>. One nose stud is allowed.</a:t>
            </a:r>
          </a:p>
          <a:p>
            <a:r>
              <a:rPr lang="en-GB" dirty="0" smtClean="0"/>
              <a:t>Hoodies are not allowed to be kept on when students are in school. Outdoor coats should also be removed. </a:t>
            </a:r>
            <a:endParaRPr lang="en-GB" dirty="0"/>
          </a:p>
          <a:p>
            <a:r>
              <a:rPr lang="en-GB" dirty="0" smtClean="0"/>
              <a:t>You </a:t>
            </a:r>
            <a:r>
              <a:rPr lang="en-GB" dirty="0" smtClean="0"/>
              <a:t>can wear a shirt </a:t>
            </a:r>
            <a:r>
              <a:rPr lang="en-GB" dirty="0"/>
              <a:t>however a tie is optional. </a:t>
            </a:r>
            <a:r>
              <a:rPr lang="en-GB" dirty="0" smtClean="0"/>
              <a:t>Skirts/ dresses should be knee </a:t>
            </a:r>
            <a:r>
              <a:rPr lang="en-GB" dirty="0" smtClean="0"/>
              <a:t>length. </a:t>
            </a:r>
            <a:endParaRPr lang="en-GB" dirty="0"/>
          </a:p>
          <a:p>
            <a:r>
              <a:rPr lang="en-GB" dirty="0"/>
              <a:t>Footwear must be appropriate – no sandals, canvas </a:t>
            </a:r>
            <a:r>
              <a:rPr lang="en-GB" dirty="0" smtClean="0"/>
              <a:t>shoes, trainers </a:t>
            </a:r>
            <a:r>
              <a:rPr lang="en-GB" dirty="0"/>
              <a:t>or </a:t>
            </a:r>
            <a:r>
              <a:rPr lang="en-GB" dirty="0" smtClean="0"/>
              <a:t>UGG boots, any other boots </a:t>
            </a:r>
            <a:r>
              <a:rPr lang="en-GB" dirty="0" smtClean="0"/>
              <a:t>should have no more than 10 holes. </a:t>
            </a:r>
            <a:endParaRPr lang="en-GB" dirty="0"/>
          </a:p>
          <a:p>
            <a:endParaRPr lang="en-US" dirty="0"/>
          </a:p>
        </p:txBody>
      </p:sp>
    </p:spTree>
    <p:extLst>
      <p:ext uri="{BB962C8B-B14F-4D97-AF65-F5344CB8AC3E}">
        <p14:creationId xmlns:p14="http://schemas.microsoft.com/office/powerpoint/2010/main" val="7661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2060"/>
                </a:solidFill>
                <a:latin typeface="AUdimat" panose="02000506000000020004" pitchFamily="2" charset="77"/>
              </a:rPr>
              <a:t>Parents As Partners </a:t>
            </a:r>
            <a:endParaRPr lang="en-GB" b="1" dirty="0">
              <a:solidFill>
                <a:srgbClr val="002060"/>
              </a:solidFill>
              <a:latin typeface="AUdimat" panose="02000506000000020004" pitchFamily="2" charset="77"/>
            </a:endParaRPr>
          </a:p>
        </p:txBody>
      </p:sp>
      <p:sp>
        <p:nvSpPr>
          <p:cNvPr id="3" name="Content Placeholder 2"/>
          <p:cNvSpPr>
            <a:spLocks noGrp="1"/>
          </p:cNvSpPr>
          <p:nvPr>
            <p:ph sz="half" idx="1"/>
          </p:nvPr>
        </p:nvSpPr>
        <p:spPr/>
        <p:txBody>
          <a:bodyPr>
            <a:normAutofit fontScale="62500" lnSpcReduction="20000"/>
          </a:bodyPr>
          <a:lstStyle/>
          <a:p>
            <a:r>
              <a:rPr lang="en-GB" dirty="0" smtClean="0"/>
              <a:t> Students </a:t>
            </a:r>
            <a:r>
              <a:rPr lang="en-GB" dirty="0"/>
              <a:t>need to understand that there are benefits to moving out of their comfort zones, and they will make mistakes when learning to work independently – encourage this because we learn from our mistakes and failures. </a:t>
            </a:r>
          </a:p>
          <a:p>
            <a:r>
              <a:rPr lang="en-GB" dirty="0"/>
              <a:t>Encourage your son/daughter to sign up for MOOCS. MOOCS are online courses that are offered, free of charge, by universities across the world and will give them a taster of what studying at university is like. </a:t>
            </a:r>
          </a:p>
          <a:p>
            <a:r>
              <a:rPr lang="en-GB" dirty="0"/>
              <a:t>Your child should be tracking what they do know and what they do not know in each of their subjects so they can work on their areas of weakness. </a:t>
            </a:r>
          </a:p>
          <a:p>
            <a:r>
              <a:rPr lang="en-GB" dirty="0"/>
              <a:t>There are many opportunities to enter academic competitions, some of which are run by universities. You could encourage your child to enter these – they look impressive on university and apprenticeship applications. </a:t>
            </a:r>
          </a:p>
          <a:p>
            <a:endParaRPr lang="en-GB" dirty="0"/>
          </a:p>
          <a:p>
            <a:endParaRPr lang="en-GB" dirty="0"/>
          </a:p>
          <a:p>
            <a:endParaRPr lang="en-GB" dirty="0"/>
          </a:p>
          <a:p>
            <a:endParaRPr lang="en-GB" dirty="0"/>
          </a:p>
        </p:txBody>
      </p:sp>
      <p:sp>
        <p:nvSpPr>
          <p:cNvPr id="4" name="Content Placeholder 3"/>
          <p:cNvSpPr>
            <a:spLocks noGrp="1"/>
          </p:cNvSpPr>
          <p:nvPr>
            <p:ph sz="half" idx="2"/>
          </p:nvPr>
        </p:nvSpPr>
        <p:spPr/>
        <p:txBody>
          <a:bodyPr>
            <a:normAutofit fontScale="62500" lnSpcReduction="20000"/>
          </a:bodyPr>
          <a:lstStyle/>
          <a:p>
            <a:r>
              <a:rPr lang="en-GB" dirty="0" smtClean="0"/>
              <a:t> One </a:t>
            </a:r>
            <a:r>
              <a:rPr lang="en-GB" dirty="0"/>
              <a:t>important aspect of being an independent learner is knowing when to ask for help – your child should always ask their teacher if they need support. </a:t>
            </a:r>
            <a:r>
              <a:rPr lang="en-GB" dirty="0" smtClean="0"/>
              <a:t> </a:t>
            </a:r>
            <a:endParaRPr lang="en-GB" dirty="0"/>
          </a:p>
          <a:p>
            <a:r>
              <a:rPr lang="en-GB" dirty="0"/>
              <a:t>Encourage your son or daughter to share/discuss the work that they are doing, and the progress they are making. Think about setting an example and signing up for a MOOC that interests you. Check some out on </a:t>
            </a:r>
            <a:r>
              <a:rPr lang="en-GB" u="sng" dirty="0"/>
              <a:t>www.futurelearn.com</a:t>
            </a:r>
            <a:r>
              <a:rPr lang="en-GB" dirty="0"/>
              <a:t>. </a:t>
            </a:r>
            <a:endParaRPr lang="en-GB" dirty="0" smtClean="0"/>
          </a:p>
          <a:p>
            <a:r>
              <a:rPr lang="en-GB" dirty="0" smtClean="0"/>
              <a:t>Encourage </a:t>
            </a:r>
            <a:r>
              <a:rPr lang="en-GB" dirty="0"/>
              <a:t>your child to have a tidy space to work in - it can reduce stress and improve productivity. Another way to maximise opportunities for work and reduce distractions is to ensure the space is organised with everything needed for studying: laptop, books, pens and any other equipment. </a:t>
            </a:r>
            <a:endParaRPr lang="en-GB" dirty="0" smtClean="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77188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latin typeface="AUdimat" panose="02000506000000020004" pitchFamily="2" charset="77"/>
              </a:rPr>
              <a:t>Alumni</a:t>
            </a:r>
            <a:r>
              <a:rPr lang="en-GB" dirty="0" smtClean="0"/>
              <a:t> </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0870" y="1519351"/>
            <a:ext cx="2688771" cy="1792514"/>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57600" y="706551"/>
            <a:ext cx="2438400" cy="1625600"/>
          </a:xfrm>
        </p:spPr>
      </p:pic>
      <p:sp>
        <p:nvSpPr>
          <p:cNvPr id="6" name="TextBox 5"/>
          <p:cNvSpPr txBox="1"/>
          <p:nvPr/>
        </p:nvSpPr>
        <p:spPr>
          <a:xfrm>
            <a:off x="620486" y="3559629"/>
            <a:ext cx="2509155" cy="646331"/>
          </a:xfrm>
          <a:prstGeom prst="rect">
            <a:avLst/>
          </a:prstGeom>
          <a:noFill/>
        </p:spPr>
        <p:txBody>
          <a:bodyPr wrap="square" rtlCol="0">
            <a:spAutoFit/>
          </a:bodyPr>
          <a:lstStyle/>
          <a:p>
            <a:r>
              <a:rPr lang="en-GB" dirty="0" smtClean="0"/>
              <a:t>Emily – finished her 1</a:t>
            </a:r>
            <a:r>
              <a:rPr lang="en-GB" baseline="30000" dirty="0" smtClean="0"/>
              <a:t>st</a:t>
            </a:r>
            <a:r>
              <a:rPr lang="en-GB" dirty="0" smtClean="0"/>
              <a:t> year at Cambridge </a:t>
            </a:r>
            <a:endParaRPr lang="en-GB" dirty="0"/>
          </a:p>
        </p:txBody>
      </p:sp>
      <p:sp>
        <p:nvSpPr>
          <p:cNvPr id="8" name="TextBox 7"/>
          <p:cNvSpPr txBox="1"/>
          <p:nvPr/>
        </p:nvSpPr>
        <p:spPr>
          <a:xfrm>
            <a:off x="4016829" y="2628900"/>
            <a:ext cx="2079171" cy="646331"/>
          </a:xfrm>
          <a:prstGeom prst="rect">
            <a:avLst/>
          </a:prstGeom>
          <a:noFill/>
        </p:spPr>
        <p:txBody>
          <a:bodyPr wrap="square" rtlCol="0">
            <a:spAutoFit/>
          </a:bodyPr>
          <a:lstStyle/>
          <a:p>
            <a:r>
              <a:rPr lang="en-GB" dirty="0" smtClean="0"/>
              <a:t>Emily – finished her 1</a:t>
            </a:r>
            <a:r>
              <a:rPr lang="en-GB" baseline="30000" dirty="0" smtClean="0"/>
              <a:t>st</a:t>
            </a:r>
            <a:r>
              <a:rPr lang="en-GB" dirty="0" smtClean="0"/>
              <a:t> year at Oxford </a:t>
            </a:r>
            <a:endParaRPr lang="en-GB" dirty="0"/>
          </a:p>
        </p:txBody>
      </p:sp>
      <p:pic>
        <p:nvPicPr>
          <p:cNvPr id="9" name="Picture 2" descr="https://attachments.office.net/owa/M.Hackett%40dukeries.attrust.org.uk/service.svc/s/GetAttachmentThumbnail?id=AAMkAGZiYzkzYjExLWZhMzktNDY2ZS1hZWY5LWZiYzg2MzA2OTJkZABGAAAAAACi6NXDSCl2R4XmCi4Wc78MBwBb%2BXT0hWFKSrc%2BFRWiA%2FtjAAAAAAENAABb%2BXT0hWFKSrc%2BFRWiA%2FtjAAaa7ZT8AAABEgAQAKIGS3cKWLVCpOn4hJdYGE8%3D&amp;thumbnailType=2&amp;token=eyJhbGciOiJSUzI1NiIsImtpZCI6IjMwODE3OUNFNUY0QjUyRTc4QjJEQjg5NjZCQUY0RUNDMzcyN0FFRUUiLCJ0eXAiOiJKV1QiLCJ4NXQiOiJNSUY1emw5TFV1ZUxMYmlXYTY5T3pEY25ydTQifQ.eyJvcmlnaW4iOiJodHRwczovL291dGxvb2sub2ZmaWNlLmNvbSIsInVjIjoiOWI1YzZlNTgxZDk0NGQxODk4YmQ4MTRiY2IwMDI3ODYiLCJzaWduaW5fc3RhdGUiOiJbXCJrbXNpXCJdIiwidmVyIjoiRXhjaGFuZ2UuQ2FsbGJhY2suVjEiLCJhcHBjdHhzZW5kZXIiOiJPd2FEb3dubG9hZEBiZTcyMWE3OC0zZDZjLTRhMzUtOTQ4YS02ODE2MWVlZDk5MmEiLCJpc3NyaW5nIjoiV1ciLCJhcHBjdHgiOiJ7XCJtc2V4Y2hwcm90XCI6XCJvd2FcIixcInB1aWRcIjpcIjExNTM5NzcwMjUxOTIzNDc5NDJcIixcInNjb3BlXCI6XCJPd2FEb3dubG9hZFwiLFwib2lkXCI6XCIzZGMxNjRhOS0yOTY1LTQwMWYtYTVlMS1iZmNlMWViODM2MWNcIixcInByaW1hcnlzaWRcIjpcIlMtMS01LTIxLTMxNDA4MjU2MzUtMjQyMTA4NTkyNC0xNTU2Mjc1NTQwLTE2MjczMTNcIn0iLCJuYmYiOjE2Mjc0ODE3OTksImV4cCI6MTYyNzQ4MjM5OSwiaXNzIjoiMDAwMDAwMDItMDAwMC0wZmYxLWNlMDAtMDAwMDAwMDAwMDAwQGJlNzIxYTc4LTNkNmMtNGEzNS05NDhhLTY4MTYxZWVkOTkyYSIsImF1ZCI6IjAwMDAwMDAyLTAwMDAtMGZmMS1jZTAwLTAwMDAwMDAwMDAwMC9hdHRhY2htZW50cy5vZmZpY2UubmV0QGJlNzIxYTc4LTNkNmMtNGEzNS05NDhhLTY4MTYxZWVkOTkyYSIsImhhcHAiOiJvd2EifQ.km42-WQ2JngfJDWk5rbMu4Vsa-UUFxVz0LthH9Fb32RYYgL-2UNrNkvFxKWwgRQFIv7P00YOQqqKLPxKP9aiZVEzf57jSAh5VAgSd51XQYMNHuPAE8g2tIu2eY56zGiZjGGCVzHijsN0TvsqfMN88XE57QG9CPlhiVZ2M6uDDwg47w-Gplf54stuU-2YdORuVt-09XWIVhT2yWOB9rgjrY2D06YBd0w0pwjg3FxmiOpheybefpsUyymCztuji5x0-xUytsqrUtNfL-br-QrZgIKfpAlVzxUnCWf9RrNxXMRx5NKheObdEOnYdGSeiMrpIbpKcC8Tq0-fdl08JJc8PA&amp;X-OWA-CANARY=XDyxBaNmokqPLAhnky1qD1A4WbXSUdkYTIPO9zefXEdB1CUjTvj5GvE7KgRhhhACm5c2bwFjq7g.&amp;owa=outlook.office.com&amp;scriptVer=20210719002.04&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42" y="1042329"/>
            <a:ext cx="1556657" cy="2071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470571" y="3559629"/>
            <a:ext cx="2106386" cy="1477328"/>
          </a:xfrm>
          <a:prstGeom prst="rect">
            <a:avLst/>
          </a:prstGeom>
          <a:noFill/>
        </p:spPr>
        <p:txBody>
          <a:bodyPr wrap="square" rtlCol="0">
            <a:spAutoFit/>
          </a:bodyPr>
          <a:lstStyle/>
          <a:p>
            <a:r>
              <a:rPr lang="en-GB" dirty="0" smtClean="0"/>
              <a:t>Jacob has graduated from Oxford and is completing his masters at St Andrews.</a:t>
            </a:r>
            <a:endParaRPr lang="en-GB"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3188" y="1089588"/>
            <a:ext cx="1894499" cy="2652040"/>
          </a:xfrm>
          <a:prstGeom prst="rect">
            <a:avLst/>
          </a:prstGeom>
        </p:spPr>
      </p:pic>
      <p:sp>
        <p:nvSpPr>
          <p:cNvPr id="12" name="TextBox 11"/>
          <p:cNvSpPr txBox="1"/>
          <p:nvPr/>
        </p:nvSpPr>
        <p:spPr>
          <a:xfrm>
            <a:off x="6983188" y="4000500"/>
            <a:ext cx="1670955" cy="1754326"/>
          </a:xfrm>
          <a:prstGeom prst="rect">
            <a:avLst/>
          </a:prstGeom>
          <a:noFill/>
        </p:spPr>
        <p:txBody>
          <a:bodyPr wrap="square" rtlCol="0">
            <a:spAutoFit/>
          </a:bodyPr>
          <a:lstStyle/>
          <a:p>
            <a:r>
              <a:rPr lang="en-GB" dirty="0" smtClean="0"/>
              <a:t>Graduated from Durham – working as an A level tutor for maths and physics here. </a:t>
            </a:r>
            <a:endParaRPr lang="en-GB" dirty="0"/>
          </a:p>
        </p:txBody>
      </p:sp>
    </p:spTree>
    <p:extLst>
      <p:ext uri="{BB962C8B-B14F-4D97-AF65-F5344CB8AC3E}">
        <p14:creationId xmlns:p14="http://schemas.microsoft.com/office/powerpoint/2010/main" val="300694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a:xfrm>
            <a:off x="1092064" y="551846"/>
            <a:ext cx="10515600" cy="1325563"/>
          </a:xfrm>
        </p:spPr>
        <p:txBody>
          <a:bodyPr/>
          <a:lstStyle/>
          <a:p>
            <a:r>
              <a:rPr lang="en-GB" b="1" dirty="0">
                <a:solidFill>
                  <a:srgbClr val="002060"/>
                </a:solidFill>
                <a:latin typeface="AUdimat" panose="02000506000000020004" pitchFamily="2" charset="77"/>
              </a:rPr>
              <a:t>Questions</a:t>
            </a:r>
            <a:endParaRPr lang="en-US" b="1" dirty="0">
              <a:solidFill>
                <a:srgbClr val="002060"/>
              </a:solidFill>
              <a:latin typeface="AUdimat" panose="02000506000000020004" pitchFamily="2" charset="77"/>
            </a:endParaRP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1016875" y="1373794"/>
            <a:ext cx="8499764" cy="4351338"/>
          </a:xfrm>
        </p:spPr>
        <p:txBody>
          <a:bodyPr/>
          <a:lstStyle/>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endParaRPr lang="en-GB">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sp>
        <p:nvSpPr>
          <p:cNvPr id="17" name="TextBox 16">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Goodto</a:t>
            </a:r>
            <a:r>
              <a:rPr lang="en-US" sz="3200" b="1" i="1">
                <a:solidFill>
                  <a:srgbClr val="FDD812"/>
                </a:solidFill>
                <a:latin typeface="AUdimat" panose="02000506000000020004" pitchFamily="2" charset="77"/>
              </a:rPr>
              <a:t>Great</a:t>
            </a:r>
          </a:p>
        </p:txBody>
      </p:sp>
    </p:spTree>
    <p:extLst>
      <p:ext uri="{BB962C8B-B14F-4D97-AF65-F5344CB8AC3E}">
        <p14:creationId xmlns:p14="http://schemas.microsoft.com/office/powerpoint/2010/main" val="291152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p:txBody>
          <a:bodyPr/>
          <a:lstStyle/>
          <a:p>
            <a:r>
              <a:rPr lang="en-US" b="1">
                <a:solidFill>
                  <a:srgbClr val="002060"/>
                </a:solidFill>
                <a:latin typeface="AUdimat" panose="02000506000000020004" pitchFamily="2" charset="77"/>
              </a:rPr>
              <a:t>Welcome aboard</a:t>
            </a: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838199" y="1457877"/>
            <a:ext cx="9846365" cy="4351338"/>
          </a:xfrm>
        </p:spPr>
        <p:txBody>
          <a:bodyPr vert="horz" lIns="91440" tIns="45720" rIns="91440" bIns="45720" rtlCol="0" anchor="t">
            <a:normAutofit/>
          </a:bodyPr>
          <a:lstStyle/>
          <a:p>
            <a:pPr>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endParaRPr lang="en-GB">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sp>
        <p:nvSpPr>
          <p:cNvPr id="6" name="TextBox 5">
            <a:extLst>
              <a:ext uri="{FF2B5EF4-FFF2-40B4-BE49-F238E27FC236}">
                <a16:creationId xmlns:a16="http://schemas.microsoft.com/office/drawing/2014/main" id="{84772648-FCDA-E1E5-6267-21A6FBEB8B85}"/>
              </a:ext>
            </a:extLst>
          </p:cNvPr>
          <p:cNvSpPr txBox="1"/>
          <p:nvPr/>
        </p:nvSpPr>
        <p:spPr>
          <a:xfrm>
            <a:off x="96982" y="6139854"/>
            <a:ext cx="2623219" cy="584775"/>
          </a:xfrm>
          <a:prstGeom prst="rect">
            <a:avLst/>
          </a:prstGeom>
          <a:noFill/>
        </p:spPr>
        <p:txBody>
          <a:bodyPr wrap="non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a:t>
            </a:r>
            <a:r>
              <a:rPr lang="en-US" sz="3200" b="1">
                <a:latin typeface="AUdimat" panose="02000506000000020004" pitchFamily="2" charset="77"/>
              </a:rPr>
              <a:t>to</a:t>
            </a:r>
            <a:r>
              <a:rPr lang="en-US" sz="3200" b="1" i="1">
                <a:solidFill>
                  <a:srgbClr val="FDD812"/>
                </a:solidFill>
                <a:latin typeface="AUdimat" panose="02000506000000020004" pitchFamily="2" charset="77"/>
              </a:rPr>
              <a:t>Great</a:t>
            </a:r>
          </a:p>
        </p:txBody>
      </p:sp>
      <p:pic>
        <p:nvPicPr>
          <p:cNvPr id="1026" name="Picture 2">
            <a:extLst>
              <a:ext uri="{FF2B5EF4-FFF2-40B4-BE49-F238E27FC236}">
                <a16:creationId xmlns:a16="http://schemas.microsoft.com/office/drawing/2014/main" id="{D0872D70-D985-3CD9-4038-DAC6A790A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291" y="365125"/>
            <a:ext cx="3825509" cy="23976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DB9E77FB-E199-7C54-A571-24F9548B1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621" y="2781144"/>
            <a:ext cx="9601519" cy="1883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6347162" y="4683191"/>
            <a:ext cx="1477059" cy="827153"/>
          </a:xfrm>
          <a:prstGeom prst="rect">
            <a:avLst/>
          </a:prstGeom>
        </p:spPr>
      </p:pic>
      <p:sp>
        <p:nvSpPr>
          <p:cNvPr id="7" name="TextBox 6"/>
          <p:cNvSpPr txBox="1"/>
          <p:nvPr/>
        </p:nvSpPr>
        <p:spPr>
          <a:xfrm>
            <a:off x="7528291" y="5096767"/>
            <a:ext cx="2562766" cy="307777"/>
          </a:xfrm>
          <a:prstGeom prst="rect">
            <a:avLst/>
          </a:prstGeom>
          <a:noFill/>
        </p:spPr>
        <p:txBody>
          <a:bodyPr wrap="square" rtlCol="0">
            <a:spAutoFit/>
          </a:bodyPr>
          <a:lstStyle/>
          <a:p>
            <a:r>
              <a:rPr lang="en-GB" sz="1400" dirty="0" smtClean="0"/>
              <a:t>@Dukeries6thform</a:t>
            </a:r>
            <a:endParaRPr lang="en-GB" sz="1400" dirty="0"/>
          </a:p>
        </p:txBody>
      </p:sp>
    </p:spTree>
    <p:extLst>
      <p:ext uri="{BB962C8B-B14F-4D97-AF65-F5344CB8AC3E}">
        <p14:creationId xmlns:p14="http://schemas.microsoft.com/office/powerpoint/2010/main" val="3529458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p:txBody>
          <a:bodyPr/>
          <a:lstStyle/>
          <a:p>
            <a:r>
              <a:rPr lang="en-US" b="1">
                <a:solidFill>
                  <a:srgbClr val="002060"/>
                </a:solidFill>
                <a:latin typeface="AUdimat" panose="02000506000000020004" pitchFamily="2" charset="77"/>
              </a:rPr>
              <a:t>Mission</a:t>
            </a:r>
            <a:r>
              <a:rPr kumimoji="0" lang="en-US" sz="2400" b="1" i="0" u="none" strike="noStrike" kern="1200" cap="none" spc="0" normalizeH="0" baseline="0" noProof="0">
                <a:ln>
                  <a:noFill/>
                </a:ln>
                <a:solidFill>
                  <a:srgbClr val="FDD812"/>
                </a:solidFill>
                <a:effectLst/>
                <a:uLnTx/>
                <a:uFillTx/>
                <a:latin typeface="AUdimat" panose="02000506000000020004" pitchFamily="2" charset="77"/>
                <a:ea typeface="+mj-ea"/>
                <a:cs typeface="+mj-cs"/>
              </a:rPr>
              <a:t> (Why we exist)</a:t>
            </a:r>
            <a:endParaRPr lang="en-US" b="1">
              <a:solidFill>
                <a:srgbClr val="002060"/>
              </a:solidFill>
              <a:latin typeface="AUdimat" panose="02000506000000020004" pitchFamily="2" charset="77"/>
            </a:endParaRP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838199" y="1457877"/>
            <a:ext cx="9846365" cy="4351338"/>
          </a:xfrm>
        </p:spPr>
        <p:txBody>
          <a:bodyPr vert="horz" lIns="91440" tIns="45720" rIns="91440" bIns="45720" rtlCol="0" anchor="t">
            <a:normAutofit/>
          </a:bodyPr>
          <a:lstStyle/>
          <a:p>
            <a:pPr marL="0" indent="0">
              <a:buNone/>
            </a:pPr>
            <a:r>
              <a:rPr lang="en-GB">
                <a:ea typeface="Verdana"/>
                <a:cs typeface="Verdana" panose="020B0604030504040204" pitchFamily="34" charset="0"/>
              </a:rPr>
              <a:t>To transform lives by inspiring excellence and maximising opportunities for all.</a:t>
            </a:r>
            <a:endParaRPr lang="en-US"/>
          </a:p>
          <a:p>
            <a:pPr>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endParaRPr lang="en-GB">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sp>
        <p:nvSpPr>
          <p:cNvPr id="6" name="TextBox 5">
            <a:extLst>
              <a:ext uri="{FF2B5EF4-FFF2-40B4-BE49-F238E27FC236}">
                <a16:creationId xmlns:a16="http://schemas.microsoft.com/office/drawing/2014/main" id="{84772648-FCDA-E1E5-6267-21A6FBEB8B85}"/>
              </a:ext>
            </a:extLst>
          </p:cNvPr>
          <p:cNvSpPr txBox="1"/>
          <p:nvPr/>
        </p:nvSpPr>
        <p:spPr>
          <a:xfrm>
            <a:off x="96982" y="6139854"/>
            <a:ext cx="2623219" cy="584775"/>
          </a:xfrm>
          <a:prstGeom prst="rect">
            <a:avLst/>
          </a:prstGeom>
          <a:noFill/>
        </p:spPr>
        <p:txBody>
          <a:bodyPr wrap="non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a:t>
            </a:r>
            <a:r>
              <a:rPr lang="en-US" sz="3200" b="1">
                <a:latin typeface="AUdimat" panose="02000506000000020004" pitchFamily="2" charset="77"/>
              </a:rPr>
              <a:t>to</a:t>
            </a:r>
            <a:r>
              <a:rPr lang="en-US" sz="3200" b="1" i="1">
                <a:solidFill>
                  <a:srgbClr val="FDD812"/>
                </a:solidFill>
                <a:latin typeface="AUdimat" panose="02000506000000020004" pitchFamily="2" charset="77"/>
              </a:rPr>
              <a:t>Great</a:t>
            </a:r>
          </a:p>
        </p:txBody>
      </p:sp>
    </p:spTree>
    <p:extLst>
      <p:ext uri="{BB962C8B-B14F-4D97-AF65-F5344CB8AC3E}">
        <p14:creationId xmlns:p14="http://schemas.microsoft.com/office/powerpoint/2010/main" val="589026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p:txBody>
          <a:bodyPr/>
          <a:lstStyle/>
          <a:p>
            <a:r>
              <a:rPr lang="en-US" b="1">
                <a:solidFill>
                  <a:srgbClr val="002060"/>
                </a:solidFill>
                <a:latin typeface="AUdimat" panose="02000506000000020004" pitchFamily="2" charset="77"/>
              </a:rPr>
              <a:t>Vision </a:t>
            </a:r>
            <a:r>
              <a:rPr lang="en-US" sz="2400" b="1">
                <a:solidFill>
                  <a:srgbClr val="FDD812"/>
                </a:solidFill>
                <a:latin typeface="AUdimat" panose="02000506000000020004" pitchFamily="2" charset="77"/>
              </a:rPr>
              <a:t>(What we aspire to achieve)</a:t>
            </a:r>
            <a:endParaRPr lang="en-US" b="1">
              <a:solidFill>
                <a:srgbClr val="FDD812"/>
              </a:solidFill>
              <a:latin typeface="AUdimat" panose="02000506000000020004" pitchFamily="2" charset="77"/>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graphicFrame>
        <p:nvGraphicFramePr>
          <p:cNvPr id="4" name="Table 4">
            <a:extLst>
              <a:ext uri="{FF2B5EF4-FFF2-40B4-BE49-F238E27FC236}">
                <a16:creationId xmlns:a16="http://schemas.microsoft.com/office/drawing/2014/main" id="{E2D3C2EA-3A71-B0D4-CDC4-2E2720A4A6CD}"/>
              </a:ext>
            </a:extLst>
          </p:cNvPr>
          <p:cNvGraphicFramePr>
            <a:graphicFrameLocks noGrp="1"/>
          </p:cNvGraphicFramePr>
          <p:nvPr/>
        </p:nvGraphicFramePr>
        <p:xfrm>
          <a:off x="838200" y="1494918"/>
          <a:ext cx="10104784" cy="4289934"/>
        </p:xfrm>
        <a:graphic>
          <a:graphicData uri="http://schemas.openxmlformats.org/drawingml/2006/table">
            <a:tbl>
              <a:tblPr firstRow="1" bandRow="1">
                <a:tableStyleId>{5C22544A-7EE6-4342-B048-85BDC9FD1C3A}</a:tableStyleId>
              </a:tblPr>
              <a:tblGrid>
                <a:gridCol w="5052392">
                  <a:extLst>
                    <a:ext uri="{9D8B030D-6E8A-4147-A177-3AD203B41FA5}">
                      <a16:colId xmlns:a16="http://schemas.microsoft.com/office/drawing/2014/main" val="839275685"/>
                    </a:ext>
                  </a:extLst>
                </a:gridCol>
                <a:gridCol w="5052392">
                  <a:extLst>
                    <a:ext uri="{9D8B030D-6E8A-4147-A177-3AD203B41FA5}">
                      <a16:colId xmlns:a16="http://schemas.microsoft.com/office/drawing/2014/main" val="429331435"/>
                    </a:ext>
                  </a:extLst>
                </a:gridCol>
              </a:tblGrid>
              <a:tr h="0">
                <a:tc>
                  <a:txBody>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Educational Excellence</a:t>
                      </a:r>
                      <a:r>
                        <a:rPr kumimoji="0" lang="en-GB" sz="24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be a beacon of inclusive educational excellence which fosters ambition, facilitates great learning, and enables outstanding progress for every student irrespective of their starting point. </a:t>
                      </a: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a:solidFill>
                      <a:schemeClr val="bg1"/>
                    </a:solidFill>
                  </a:tcPr>
                </a:tc>
                <a:tc>
                  <a:txBody>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Social Mobility and Cultural Capital</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develop ambitious knowledge, character, and cultural capital to empower our students to be bold and courageous change-makers who are equipped to thrive in, and make a positive contribution to, a rapidly changing world.</a:t>
                      </a: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02149739"/>
                  </a:ext>
                </a:extLst>
              </a:tr>
              <a:tr h="370840">
                <a:tc>
                  <a:txBody>
                    <a:bodyPr/>
                    <a:lstStyle/>
                    <a:p>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r>
                        <a:rPr kumimoji="0" lang="en-US" sz="2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Our People</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p>
                    <a:p>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be </a:t>
                      </a:r>
                      <a:r>
                        <a:rPr kumimoji="0" lang="en-US" sz="20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recognised</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as an exceptional place to work which attracts, retains, and develops the very best </a:t>
                      </a:r>
                      <a:endParaRPr lang="en-GB" sz="2000"/>
                    </a:p>
                  </a:txBody>
                  <a:tcPr>
                    <a:solidFill>
                      <a:schemeClr val="bg1"/>
                    </a:solidFill>
                  </a:tcPr>
                </a:tc>
                <a:tc>
                  <a:txBody>
                    <a:bodyPr/>
                    <a:lstStyle/>
                    <a:p>
                      <a:endParaRPr lang="en-GB" sz="2000"/>
                    </a:p>
                    <a:p>
                      <a:pPr>
                        <a:lnSpc>
                          <a:spcPct val="107000"/>
                        </a:lnSpc>
                        <a:spcAft>
                          <a:spcPts val="800"/>
                        </a:spcAft>
                      </a:pPr>
                      <a:r>
                        <a:rPr lang="en-GB"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Our Community:</a:t>
                      </a:r>
                    </a:p>
                    <a:p>
                      <a:pPr>
                        <a:lnSpc>
                          <a:spcPct val="107000"/>
                        </a:lnSpc>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To be the trusted Academy, of choice, at the heart of our community.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a:p>
                  </a:txBody>
                  <a:tcPr>
                    <a:solidFill>
                      <a:schemeClr val="bg1"/>
                    </a:solidFill>
                  </a:tcPr>
                </a:tc>
                <a:extLst>
                  <a:ext uri="{0D108BD9-81ED-4DB2-BD59-A6C34878D82A}">
                    <a16:rowId xmlns:a16="http://schemas.microsoft.com/office/drawing/2014/main" val="225456504"/>
                  </a:ext>
                </a:extLst>
              </a:tr>
            </a:tbl>
          </a:graphicData>
        </a:graphic>
      </p:graphicFrame>
      <p:sp>
        <p:nvSpPr>
          <p:cNvPr id="11" name="TextBox 10">
            <a:extLst>
              <a:ext uri="{FF2B5EF4-FFF2-40B4-BE49-F238E27FC236}">
                <a16:creationId xmlns:a16="http://schemas.microsoft.com/office/drawing/2014/main" id="{86EF5D73-1B78-2404-8C31-4F0A1B0BC57C}"/>
              </a:ext>
            </a:extLst>
          </p:cNvPr>
          <p:cNvSpPr txBox="1"/>
          <p:nvPr/>
        </p:nvSpPr>
        <p:spPr>
          <a:xfrm>
            <a:off x="221900" y="6064903"/>
            <a:ext cx="3122891" cy="584775"/>
          </a:xfrm>
          <a:prstGeom prst="rect">
            <a:avLst/>
          </a:prstGeom>
          <a:noFill/>
        </p:spPr>
        <p:txBody>
          <a:bodyPr wrap="squar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Goodto</a:t>
            </a:r>
            <a:r>
              <a:rPr lang="en-US" sz="3200" b="1" i="1">
                <a:solidFill>
                  <a:srgbClr val="FDD812"/>
                </a:solidFill>
                <a:latin typeface="AUdimat" panose="02000506000000020004" pitchFamily="2" charset="77"/>
              </a:rPr>
              <a:t>Great</a:t>
            </a:r>
          </a:p>
        </p:txBody>
      </p:sp>
    </p:spTree>
    <p:extLst>
      <p:ext uri="{BB962C8B-B14F-4D97-AF65-F5344CB8AC3E}">
        <p14:creationId xmlns:p14="http://schemas.microsoft.com/office/powerpoint/2010/main" val="303172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p:txBody>
          <a:bodyPr/>
          <a:lstStyle/>
          <a:p>
            <a:r>
              <a:rPr lang="en-US" b="1">
                <a:solidFill>
                  <a:srgbClr val="002060"/>
                </a:solidFill>
                <a:latin typeface="AUdimat" panose="02000506000000020004" pitchFamily="2" charset="77"/>
              </a:rPr>
              <a:t>Values</a:t>
            </a:r>
            <a:r>
              <a:rPr kumimoji="0" lang="en-US" sz="2400" b="1" i="0" u="none" strike="noStrike" kern="1200" cap="none" spc="0" normalizeH="0" baseline="0" noProof="0">
                <a:ln>
                  <a:noFill/>
                </a:ln>
                <a:solidFill>
                  <a:srgbClr val="FDD812"/>
                </a:solidFill>
                <a:effectLst/>
                <a:uLnTx/>
                <a:uFillTx/>
                <a:latin typeface="AUdimat" panose="02000506000000020004" pitchFamily="2" charset="77"/>
                <a:ea typeface="+mj-ea"/>
                <a:cs typeface="+mj-cs"/>
              </a:rPr>
              <a:t> (How we act and behave)</a:t>
            </a:r>
            <a:endParaRPr lang="en-US" b="1">
              <a:solidFill>
                <a:srgbClr val="002060"/>
              </a:solidFill>
              <a:latin typeface="AUdimat" panose="02000506000000020004" pitchFamily="2" charset="77"/>
            </a:endParaRP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1016875" y="1373794"/>
            <a:ext cx="8499764" cy="4351338"/>
          </a:xfrm>
        </p:spPr>
        <p:txBody>
          <a:bodyPr/>
          <a:lstStyle/>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endParaRPr lang="en-GB">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pic>
        <p:nvPicPr>
          <p:cNvPr id="5" name="Picture 4" descr="Graphical user interface, application, logo, company name&#10;&#10;Description automatically generated">
            <a:extLst>
              <a:ext uri="{FF2B5EF4-FFF2-40B4-BE49-F238E27FC236}">
                <a16:creationId xmlns:a16="http://schemas.microsoft.com/office/drawing/2014/main" id="{972BA7E5-45D1-576D-CF03-1C09311EE519}"/>
              </a:ext>
            </a:extLst>
          </p:cNvPr>
          <p:cNvPicPr>
            <a:picLocks noChangeAspect="1"/>
          </p:cNvPicPr>
          <p:nvPr/>
        </p:nvPicPr>
        <p:blipFill rotWithShape="1">
          <a:blip r:embed="rId4"/>
          <a:srcRect l="4299" r="68173" b="75355"/>
          <a:stretch/>
        </p:blipFill>
        <p:spPr>
          <a:xfrm>
            <a:off x="1114824" y="1793882"/>
            <a:ext cx="1165153" cy="1043156"/>
          </a:xfrm>
          <a:prstGeom prst="rect">
            <a:avLst/>
          </a:prstGeom>
        </p:spPr>
      </p:pic>
      <p:sp>
        <p:nvSpPr>
          <p:cNvPr id="13" name="TextBox 12">
            <a:extLst>
              <a:ext uri="{FF2B5EF4-FFF2-40B4-BE49-F238E27FC236}">
                <a16:creationId xmlns:a16="http://schemas.microsoft.com/office/drawing/2014/main" id="{228DE08B-C8BC-CA64-3751-3F69AB85F031}"/>
              </a:ext>
            </a:extLst>
          </p:cNvPr>
          <p:cNvSpPr txBox="1"/>
          <p:nvPr/>
        </p:nvSpPr>
        <p:spPr>
          <a:xfrm>
            <a:off x="2273581" y="1579483"/>
            <a:ext cx="8152567" cy="4401205"/>
          </a:xfrm>
          <a:prstGeom prst="rect">
            <a:avLst/>
          </a:prstGeom>
          <a:noFill/>
        </p:spPr>
        <p:txBody>
          <a:bodyPr wrap="square">
            <a:spAutoFit/>
          </a:bodyPr>
          <a:lstStyle/>
          <a:p>
            <a:r>
              <a:rPr lang="en-GB" sz="2800" b="1">
                <a:solidFill>
                  <a:srgbClr val="002060"/>
                </a:solidFill>
              </a:rPr>
              <a:t>INTEGRITY: </a:t>
            </a:r>
            <a:r>
              <a:rPr lang="en-GB" sz="2800"/>
              <a:t>We have the courage to act with moral and ethical intent. We aspire to be honest and to treat ourselves and others with respect and kindness. </a:t>
            </a:r>
          </a:p>
          <a:p>
            <a:endParaRPr lang="en-GB" sz="2800"/>
          </a:p>
          <a:p>
            <a:r>
              <a:rPr lang="en-GB" sz="2800" b="1">
                <a:solidFill>
                  <a:srgbClr val="002060"/>
                </a:solidFill>
              </a:rPr>
              <a:t>AMBITION: </a:t>
            </a:r>
            <a:r>
              <a:rPr lang="en-GB" sz="2800"/>
              <a:t>We are passionate about working hard and are optimistic and persistent as we overcome barriers to achieving our aspirations. </a:t>
            </a:r>
          </a:p>
          <a:p>
            <a:endParaRPr lang="en-GB" sz="2800"/>
          </a:p>
          <a:p>
            <a:r>
              <a:rPr lang="en-GB" sz="2800" b="1">
                <a:solidFill>
                  <a:srgbClr val="002060"/>
                </a:solidFill>
              </a:rPr>
              <a:t>EXCELLENCE: </a:t>
            </a:r>
            <a:r>
              <a:rPr lang="en-GB" sz="2800"/>
              <a:t>We are resolute in our desire to be the very best in everything that we do. </a:t>
            </a:r>
          </a:p>
        </p:txBody>
      </p:sp>
      <p:pic>
        <p:nvPicPr>
          <p:cNvPr id="14" name="Picture 13" descr="Graphical user interface, application, logo, company name&#10;&#10;Description automatically generated">
            <a:extLst>
              <a:ext uri="{FF2B5EF4-FFF2-40B4-BE49-F238E27FC236}">
                <a16:creationId xmlns:a16="http://schemas.microsoft.com/office/drawing/2014/main" id="{69E9CA02-81B4-F265-D511-D80BB1055D54}"/>
              </a:ext>
            </a:extLst>
          </p:cNvPr>
          <p:cNvPicPr>
            <a:picLocks noChangeAspect="1"/>
          </p:cNvPicPr>
          <p:nvPr/>
        </p:nvPicPr>
        <p:blipFill rotWithShape="1">
          <a:blip r:embed="rId4"/>
          <a:srcRect l="34541" r="36206" b="77580"/>
          <a:stretch/>
        </p:blipFill>
        <p:spPr>
          <a:xfrm>
            <a:off x="946046" y="3341372"/>
            <a:ext cx="1238197" cy="948967"/>
          </a:xfrm>
          <a:prstGeom prst="rect">
            <a:avLst/>
          </a:prstGeom>
        </p:spPr>
      </p:pic>
      <p:pic>
        <p:nvPicPr>
          <p:cNvPr id="15" name="Picture 14" descr="Graphical user interface, application, logo, company name&#10;&#10;Description automatically generated">
            <a:extLst>
              <a:ext uri="{FF2B5EF4-FFF2-40B4-BE49-F238E27FC236}">
                <a16:creationId xmlns:a16="http://schemas.microsoft.com/office/drawing/2014/main" id="{2BAD8C71-C8BE-65E7-36B0-7C94A8CF8C75}"/>
              </a:ext>
            </a:extLst>
          </p:cNvPr>
          <p:cNvPicPr>
            <a:picLocks noChangeAspect="1"/>
          </p:cNvPicPr>
          <p:nvPr/>
        </p:nvPicPr>
        <p:blipFill rotWithShape="1">
          <a:blip r:embed="rId4"/>
          <a:srcRect l="66460" r="2222" b="76246"/>
          <a:stretch/>
        </p:blipFill>
        <p:spPr>
          <a:xfrm>
            <a:off x="936792" y="4896339"/>
            <a:ext cx="1325563" cy="1005453"/>
          </a:xfrm>
          <a:prstGeom prst="rect">
            <a:avLst/>
          </a:prstGeom>
        </p:spPr>
      </p:pic>
      <p:sp>
        <p:nvSpPr>
          <p:cNvPr id="17" name="TextBox 16">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Goodto</a:t>
            </a:r>
            <a:r>
              <a:rPr lang="en-US" sz="3200" b="1" i="1">
                <a:solidFill>
                  <a:srgbClr val="FDD812"/>
                </a:solidFill>
                <a:latin typeface="AUdimat" panose="02000506000000020004" pitchFamily="2" charset="77"/>
              </a:rPr>
              <a:t>Great</a:t>
            </a:r>
          </a:p>
        </p:txBody>
      </p:sp>
    </p:spTree>
    <p:extLst>
      <p:ext uri="{BB962C8B-B14F-4D97-AF65-F5344CB8AC3E}">
        <p14:creationId xmlns:p14="http://schemas.microsoft.com/office/powerpoint/2010/main" val="62239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a:xfrm>
            <a:off x="1092064" y="551846"/>
            <a:ext cx="10515600" cy="1325563"/>
          </a:xfrm>
        </p:spPr>
        <p:txBody>
          <a:bodyPr/>
          <a:lstStyle/>
          <a:p>
            <a:r>
              <a:rPr lang="en-GB" b="1" dirty="0">
                <a:solidFill>
                  <a:srgbClr val="002060"/>
                </a:solidFill>
                <a:latin typeface="AUdimat" panose="02000506000000020004" pitchFamily="2" charset="77"/>
              </a:rPr>
              <a:t>Good to Great</a:t>
            </a:r>
            <a:endParaRPr lang="en-US" b="1" dirty="0">
              <a:solidFill>
                <a:srgbClr val="002060"/>
              </a:solidFill>
              <a:latin typeface="AUdimat" panose="02000506000000020004" pitchFamily="2" charset="77"/>
            </a:endParaRP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1016875" y="1373794"/>
            <a:ext cx="8499764" cy="4351338"/>
          </a:xfrm>
        </p:spPr>
        <p:txBody>
          <a:bodyPr/>
          <a:lstStyle/>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pPr marL="0" indent="0">
              <a:buNone/>
            </a:pPr>
            <a:endParaRPr lang="en-GB">
              <a:ea typeface="Verdana" panose="020B0604030504040204" pitchFamily="34" charset="0"/>
              <a:cs typeface="Verdana" panose="020B0604030504040204" pitchFamily="34" charset="0"/>
            </a:endParaRPr>
          </a:p>
          <a:p>
            <a:endParaRPr lang="en-GB">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sp>
        <p:nvSpPr>
          <p:cNvPr id="17" name="TextBox 16">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a:latin typeface="AUdimat" panose="02000506000000020004" pitchFamily="2" charset="77"/>
              </a:rPr>
              <a:t>#</a:t>
            </a:r>
            <a:r>
              <a:rPr lang="en-US" sz="3200" b="1">
                <a:solidFill>
                  <a:srgbClr val="002060"/>
                </a:solidFill>
                <a:latin typeface="AUdimat" panose="02000506000000020004" pitchFamily="2" charset="77"/>
              </a:rPr>
              <a:t>Goodto</a:t>
            </a:r>
            <a:r>
              <a:rPr lang="en-US" sz="3200" b="1" i="1">
                <a:solidFill>
                  <a:srgbClr val="FDD812"/>
                </a:solidFill>
                <a:latin typeface="AUdimat" panose="02000506000000020004" pitchFamily="2" charset="77"/>
              </a:rPr>
              <a:t>Great</a:t>
            </a:r>
          </a:p>
        </p:txBody>
      </p:sp>
      <p:sp>
        <p:nvSpPr>
          <p:cNvPr id="8" name="TextBox 7">
            <a:extLst>
              <a:ext uri="{FF2B5EF4-FFF2-40B4-BE49-F238E27FC236}">
                <a16:creationId xmlns:a16="http://schemas.microsoft.com/office/drawing/2014/main" id="{11F4EDEA-6197-73BC-2BD8-85715C13257E}"/>
              </a:ext>
            </a:extLst>
          </p:cNvPr>
          <p:cNvSpPr txBox="1"/>
          <p:nvPr/>
        </p:nvSpPr>
        <p:spPr>
          <a:xfrm>
            <a:off x="955698" y="2459504"/>
            <a:ext cx="10280603" cy="1938992"/>
          </a:xfrm>
          <a:prstGeom prst="rect">
            <a:avLst/>
          </a:prstGeom>
          <a:noFill/>
        </p:spPr>
        <p:txBody>
          <a:bodyPr wrap="square">
            <a:spAutoFit/>
          </a:bodyPr>
          <a:lstStyle/>
          <a:p>
            <a:pPr marL="0" indent="0">
              <a:buNone/>
            </a:pPr>
            <a:r>
              <a:rPr lang="en-GB" sz="3200" dirty="0">
                <a:latin typeface="Arial"/>
                <a:cs typeface="Arial"/>
              </a:rPr>
              <a:t>“Greatness is not a function of circumstance. Greatness, it turns out, is largely a matter of conscious choice.”</a:t>
            </a:r>
          </a:p>
          <a:p>
            <a:pPr marL="0" indent="0" algn="r">
              <a:buNone/>
            </a:pPr>
            <a:r>
              <a:rPr lang="en-GB" sz="2400" dirty="0">
                <a:latin typeface="Arial"/>
                <a:cs typeface="Arial"/>
              </a:rPr>
              <a:t>Jim Collins</a:t>
            </a:r>
            <a:endParaRPr lang="en-GB" sz="3200" dirty="0"/>
          </a:p>
        </p:txBody>
      </p:sp>
    </p:spTree>
    <p:extLst>
      <p:ext uri="{BB962C8B-B14F-4D97-AF65-F5344CB8AC3E}">
        <p14:creationId xmlns:p14="http://schemas.microsoft.com/office/powerpoint/2010/main" val="325170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latin typeface="AUdimat" panose="02000506000000020004" pitchFamily="2" charset="77"/>
              </a:rPr>
              <a:t>OFSTED</a:t>
            </a:r>
            <a:r>
              <a:rPr lang="en-GB" dirty="0" smtClean="0"/>
              <a:t> </a:t>
            </a:r>
            <a:endParaRPr lang="en-GB" dirty="0"/>
          </a:p>
        </p:txBody>
      </p:sp>
      <p:sp>
        <p:nvSpPr>
          <p:cNvPr id="4" name="Rectangle 3"/>
          <p:cNvSpPr/>
          <p:nvPr/>
        </p:nvSpPr>
        <p:spPr>
          <a:xfrm>
            <a:off x="1355271" y="2514600"/>
            <a:ext cx="9829800" cy="2246769"/>
          </a:xfrm>
          <a:prstGeom prst="rect">
            <a:avLst/>
          </a:prstGeom>
        </p:spPr>
        <p:txBody>
          <a:bodyPr wrap="square">
            <a:spAutoFit/>
          </a:bodyPr>
          <a:lstStyle/>
          <a:p>
            <a:r>
              <a:rPr lang="en-GB" sz="2800" dirty="0" smtClean="0">
                <a:solidFill>
                  <a:srgbClr val="000000"/>
                </a:solidFill>
                <a:latin typeface="Calibri" panose="020F0502020204030204" pitchFamily="34" charset="0"/>
              </a:rPr>
              <a:t>“Students </a:t>
            </a:r>
            <a:r>
              <a:rPr lang="en-GB" sz="2800" dirty="0">
                <a:solidFill>
                  <a:srgbClr val="000000"/>
                </a:solidFill>
                <a:latin typeface="Calibri" panose="020F0502020204030204" pitchFamily="34" charset="0"/>
              </a:rPr>
              <a:t>enjoy studying in the sixth form. They value their established relationships with supportive staff. They learn age-appropriate ways to stay safe through a </a:t>
            </a:r>
            <a:r>
              <a:rPr lang="en-GB" sz="2800" dirty="0" smtClean="0">
                <a:solidFill>
                  <a:srgbClr val="000000"/>
                </a:solidFill>
                <a:latin typeface="Calibri" panose="020F0502020204030204" pitchFamily="34" charset="0"/>
              </a:rPr>
              <a:t>well planned </a:t>
            </a:r>
            <a:r>
              <a:rPr lang="en-GB" sz="2800" dirty="0">
                <a:solidFill>
                  <a:srgbClr val="000000"/>
                </a:solidFill>
                <a:latin typeface="Calibri" panose="020F0502020204030204" pitchFamily="34" charset="0"/>
              </a:rPr>
              <a:t>life skills programme. Most of these students aim to attend university or to secure higher level apprenticeships</a:t>
            </a:r>
            <a:r>
              <a:rPr lang="en-GB" sz="2800" dirty="0" smtClean="0">
                <a:solidFill>
                  <a:srgbClr val="000000"/>
                </a:solidFill>
                <a:latin typeface="Calibri" panose="020F0502020204030204" pitchFamily="34" charset="0"/>
              </a:rPr>
              <a:t>.” OFSTED Oct 2022</a:t>
            </a:r>
            <a:endParaRPr lang="en-GB" sz="2800" dirty="0"/>
          </a:p>
        </p:txBody>
      </p:sp>
      <p:sp>
        <p:nvSpPr>
          <p:cNvPr id="5" name="TextBox 4">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dirty="0">
                <a:latin typeface="AUdimat" panose="02000506000000020004" pitchFamily="2" charset="77"/>
              </a:rPr>
              <a:t>#</a:t>
            </a:r>
            <a:r>
              <a:rPr lang="en-US" sz="3200" b="1" dirty="0" err="1">
                <a:solidFill>
                  <a:srgbClr val="002060"/>
                </a:solidFill>
                <a:latin typeface="AUdimat" panose="02000506000000020004" pitchFamily="2" charset="77"/>
              </a:rPr>
              <a:t>Goodto</a:t>
            </a:r>
            <a:r>
              <a:rPr lang="en-US" sz="3200" b="1" i="1" dirty="0" err="1">
                <a:solidFill>
                  <a:srgbClr val="FDD812"/>
                </a:solidFill>
                <a:latin typeface="AUdimat" panose="02000506000000020004" pitchFamily="2" charset="77"/>
              </a:rPr>
              <a:t>Great</a:t>
            </a:r>
            <a:endParaRPr lang="en-US" sz="3200" b="1" i="1" dirty="0">
              <a:solidFill>
                <a:srgbClr val="FDD812"/>
              </a:solidFill>
              <a:latin typeface="AUdimat" panose="02000506000000020004" pitchFamily="2" charset="77"/>
            </a:endParaRPr>
          </a:p>
        </p:txBody>
      </p:sp>
    </p:spTree>
    <p:extLst>
      <p:ext uri="{BB962C8B-B14F-4D97-AF65-F5344CB8AC3E}">
        <p14:creationId xmlns:p14="http://schemas.microsoft.com/office/powerpoint/2010/main" val="3464170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a:xfrm>
            <a:off x="1092064" y="551846"/>
            <a:ext cx="10515600" cy="1325563"/>
          </a:xfrm>
        </p:spPr>
        <p:txBody>
          <a:bodyPr/>
          <a:lstStyle/>
          <a:p>
            <a:r>
              <a:rPr lang="en-GB" b="1" dirty="0">
                <a:solidFill>
                  <a:srgbClr val="002060"/>
                </a:solidFill>
                <a:latin typeface="AUdimat" panose="02000506000000020004" pitchFamily="2" charset="77"/>
              </a:rPr>
              <a:t>Keeping your child safe</a:t>
            </a:r>
            <a:endParaRPr lang="en-US" b="1" dirty="0">
              <a:solidFill>
                <a:srgbClr val="002060"/>
              </a:solidFill>
              <a:latin typeface="AUdimat" panose="02000506000000020004" pitchFamily="2" charset="77"/>
            </a:endParaRP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1016875" y="1373794"/>
            <a:ext cx="8499764" cy="4351338"/>
          </a:xfrm>
        </p:spPr>
        <p:txBody>
          <a:bodyPr/>
          <a:lstStyle/>
          <a:p>
            <a:pPr marL="0" indent="0">
              <a:buNone/>
            </a:pPr>
            <a:endParaRPr lang="en-GB" dirty="0">
              <a:ea typeface="Verdana" panose="020B0604030504040204" pitchFamily="34" charset="0"/>
              <a:cs typeface="Verdana" panose="020B0604030504040204" pitchFamily="34" charset="0"/>
            </a:endParaRPr>
          </a:p>
          <a:p>
            <a:pPr marL="0" indent="0">
              <a:buNone/>
            </a:pPr>
            <a:endParaRPr lang="en-GB" dirty="0">
              <a:ea typeface="Verdana" panose="020B0604030504040204" pitchFamily="34" charset="0"/>
              <a:cs typeface="Verdana" panose="020B0604030504040204" pitchFamily="34" charset="0"/>
            </a:endParaRPr>
          </a:p>
          <a:p>
            <a:pPr marL="0" indent="0">
              <a:buNone/>
            </a:pPr>
            <a:endParaRPr lang="en-GB" dirty="0">
              <a:ea typeface="Verdana" panose="020B0604030504040204" pitchFamily="34" charset="0"/>
              <a:cs typeface="Verdana" panose="020B0604030504040204" pitchFamily="34" charset="0"/>
            </a:endParaRPr>
          </a:p>
          <a:p>
            <a:endParaRPr lang="en-GB" dirty="0">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sp>
        <p:nvSpPr>
          <p:cNvPr id="17" name="TextBox 16">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dirty="0">
                <a:latin typeface="AUdimat" panose="02000506000000020004" pitchFamily="2" charset="77"/>
              </a:rPr>
              <a:t>#</a:t>
            </a:r>
            <a:r>
              <a:rPr lang="en-US" sz="3200" b="1" dirty="0" err="1">
                <a:solidFill>
                  <a:srgbClr val="002060"/>
                </a:solidFill>
                <a:latin typeface="AUdimat" panose="02000506000000020004" pitchFamily="2" charset="77"/>
              </a:rPr>
              <a:t>Goodto</a:t>
            </a:r>
            <a:r>
              <a:rPr lang="en-US" sz="3200" b="1" i="1" dirty="0" err="1">
                <a:solidFill>
                  <a:srgbClr val="FDD812"/>
                </a:solidFill>
                <a:latin typeface="AUdimat" panose="02000506000000020004" pitchFamily="2" charset="77"/>
              </a:rPr>
              <a:t>Great</a:t>
            </a:r>
            <a:endParaRPr lang="en-US" sz="3200" b="1" i="1" dirty="0">
              <a:solidFill>
                <a:srgbClr val="FDD812"/>
              </a:solidFill>
              <a:latin typeface="AUdimat" panose="02000506000000020004" pitchFamily="2" charset="77"/>
            </a:endParaRPr>
          </a:p>
        </p:txBody>
      </p:sp>
      <p:pic>
        <p:nvPicPr>
          <p:cNvPr id="5" name="Picture 4">
            <a:extLst>
              <a:ext uri="{FF2B5EF4-FFF2-40B4-BE49-F238E27FC236}">
                <a16:creationId xmlns:a16="http://schemas.microsoft.com/office/drawing/2014/main" id="{E2515F84-079C-A9DE-F878-8BDAF77DA845}"/>
              </a:ext>
            </a:extLst>
          </p:cNvPr>
          <p:cNvPicPr>
            <a:picLocks noChangeAspect="1"/>
          </p:cNvPicPr>
          <p:nvPr/>
        </p:nvPicPr>
        <p:blipFill rotWithShape="1">
          <a:blip r:embed="rId4"/>
          <a:srcRect l="53071" t="30579" r="19049" b="21273"/>
          <a:stretch/>
        </p:blipFill>
        <p:spPr>
          <a:xfrm>
            <a:off x="6638679" y="551846"/>
            <a:ext cx="4933960" cy="4534302"/>
          </a:xfrm>
          <a:prstGeom prst="rect">
            <a:avLst/>
          </a:prstGeom>
        </p:spPr>
      </p:pic>
      <p:sp>
        <p:nvSpPr>
          <p:cNvPr id="14" name="TextBox 13">
            <a:extLst>
              <a:ext uri="{FF2B5EF4-FFF2-40B4-BE49-F238E27FC236}">
                <a16:creationId xmlns:a16="http://schemas.microsoft.com/office/drawing/2014/main" id="{0D17A963-99EB-BB6A-499A-712AC90F4249}"/>
              </a:ext>
            </a:extLst>
          </p:cNvPr>
          <p:cNvSpPr txBox="1"/>
          <p:nvPr/>
        </p:nvSpPr>
        <p:spPr>
          <a:xfrm>
            <a:off x="1178683" y="2210634"/>
            <a:ext cx="4883427" cy="3046988"/>
          </a:xfrm>
          <a:prstGeom prst="rect">
            <a:avLst/>
          </a:prstGeom>
          <a:noFill/>
        </p:spPr>
        <p:txBody>
          <a:bodyPr wrap="square">
            <a:spAutoFit/>
          </a:bodyPr>
          <a:lstStyle/>
          <a:p>
            <a:r>
              <a:rPr lang="en-GB" sz="2400" dirty="0"/>
              <a:t>As pupils enter the school, they are reminded of its inclusive culture by crossing the Rainbow Road. The staff know the pupils very well and have their best interests at heart. Pupils say that they are excited to attend this school and feel safe. </a:t>
            </a:r>
          </a:p>
          <a:p>
            <a:pPr algn="r"/>
            <a:r>
              <a:rPr lang="en-GB" sz="2400" dirty="0"/>
              <a:t>Ofsted, 2021</a:t>
            </a:r>
          </a:p>
        </p:txBody>
      </p:sp>
    </p:spTree>
    <p:extLst>
      <p:ext uri="{BB962C8B-B14F-4D97-AF65-F5344CB8AC3E}">
        <p14:creationId xmlns:p14="http://schemas.microsoft.com/office/powerpoint/2010/main" val="953711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84B-1361-7147-8AC3-E69DF95118CC}"/>
              </a:ext>
            </a:extLst>
          </p:cNvPr>
          <p:cNvSpPr>
            <a:spLocks noGrp="1"/>
          </p:cNvSpPr>
          <p:nvPr>
            <p:ph type="title"/>
          </p:nvPr>
        </p:nvSpPr>
        <p:spPr>
          <a:xfrm>
            <a:off x="1092064" y="551846"/>
            <a:ext cx="10515600" cy="1325563"/>
          </a:xfrm>
        </p:spPr>
        <p:txBody>
          <a:bodyPr/>
          <a:lstStyle/>
          <a:p>
            <a:r>
              <a:rPr lang="en-GB" b="1" dirty="0">
                <a:solidFill>
                  <a:srgbClr val="002060"/>
                </a:solidFill>
                <a:latin typeface="AUdimat" panose="02000506000000020004" pitchFamily="2" charset="77"/>
              </a:rPr>
              <a:t>Attendance</a:t>
            </a:r>
            <a:endParaRPr lang="en-US" b="1" dirty="0">
              <a:solidFill>
                <a:srgbClr val="002060"/>
              </a:solidFill>
              <a:latin typeface="AUdimat" panose="02000506000000020004" pitchFamily="2" charset="77"/>
            </a:endParaRPr>
          </a:p>
        </p:txBody>
      </p:sp>
      <p:sp>
        <p:nvSpPr>
          <p:cNvPr id="3" name="Content Placeholder 2">
            <a:extLst>
              <a:ext uri="{FF2B5EF4-FFF2-40B4-BE49-F238E27FC236}">
                <a16:creationId xmlns:a16="http://schemas.microsoft.com/office/drawing/2014/main" id="{D98A5847-C454-864C-9E6F-C02705541B76}"/>
              </a:ext>
            </a:extLst>
          </p:cNvPr>
          <p:cNvSpPr>
            <a:spLocks noGrp="1"/>
          </p:cNvSpPr>
          <p:nvPr>
            <p:ph idx="1"/>
          </p:nvPr>
        </p:nvSpPr>
        <p:spPr>
          <a:xfrm>
            <a:off x="1016875" y="1373794"/>
            <a:ext cx="8499764" cy="4351338"/>
          </a:xfrm>
        </p:spPr>
        <p:txBody>
          <a:bodyPr/>
          <a:lstStyle/>
          <a:p>
            <a:pPr marL="0" indent="0">
              <a:buNone/>
            </a:pPr>
            <a:endParaRPr lang="en-GB" dirty="0">
              <a:ea typeface="Verdana" panose="020B0604030504040204" pitchFamily="34" charset="0"/>
              <a:cs typeface="Verdana" panose="020B0604030504040204" pitchFamily="34" charset="0"/>
            </a:endParaRPr>
          </a:p>
          <a:p>
            <a:pPr marL="0" indent="0">
              <a:buNone/>
            </a:pPr>
            <a:endParaRPr lang="en-GB" dirty="0">
              <a:ea typeface="Verdana" panose="020B0604030504040204" pitchFamily="34" charset="0"/>
              <a:cs typeface="Verdana" panose="020B0604030504040204" pitchFamily="34" charset="0"/>
            </a:endParaRPr>
          </a:p>
          <a:p>
            <a:pPr marL="0" indent="0">
              <a:buNone/>
            </a:pPr>
            <a:endParaRPr lang="en-GB" dirty="0">
              <a:ea typeface="Verdana" panose="020B0604030504040204" pitchFamily="34" charset="0"/>
              <a:cs typeface="Verdana" panose="020B0604030504040204" pitchFamily="34" charset="0"/>
            </a:endParaRPr>
          </a:p>
          <a:p>
            <a:endParaRPr lang="en-GB" dirty="0">
              <a:ea typeface="Verdana" panose="020B0604030504040204" pitchFamily="34" charset="0"/>
              <a:cs typeface="Verdan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70FB02E3-8E1B-9950-2954-CA7396BA85FD}"/>
              </a:ext>
            </a:extLst>
          </p:cNvPr>
          <p:cNvPicPr>
            <a:picLocks noChangeAspect="1"/>
          </p:cNvPicPr>
          <p:nvPr/>
        </p:nvPicPr>
        <p:blipFill>
          <a:blip r:embed="rId3"/>
          <a:stretch>
            <a:fillRect/>
          </a:stretch>
        </p:blipFill>
        <p:spPr>
          <a:xfrm>
            <a:off x="10774489" y="5399066"/>
            <a:ext cx="1325563" cy="1325563"/>
          </a:xfrm>
          <a:prstGeom prst="rect">
            <a:avLst/>
          </a:prstGeom>
        </p:spPr>
      </p:pic>
      <p:sp>
        <p:nvSpPr>
          <p:cNvPr id="17" name="TextBox 16">
            <a:extLst>
              <a:ext uri="{FF2B5EF4-FFF2-40B4-BE49-F238E27FC236}">
                <a16:creationId xmlns:a16="http://schemas.microsoft.com/office/drawing/2014/main" id="{91249FDD-FD42-61B4-D090-146B5A561651}"/>
              </a:ext>
            </a:extLst>
          </p:cNvPr>
          <p:cNvSpPr txBox="1"/>
          <p:nvPr/>
        </p:nvSpPr>
        <p:spPr>
          <a:xfrm>
            <a:off x="96982" y="6139854"/>
            <a:ext cx="2623219" cy="584775"/>
          </a:xfrm>
          <a:prstGeom prst="rect">
            <a:avLst/>
          </a:prstGeom>
          <a:noFill/>
        </p:spPr>
        <p:txBody>
          <a:bodyPr wrap="none" rtlCol="0">
            <a:spAutoFit/>
          </a:bodyPr>
          <a:lstStyle/>
          <a:p>
            <a:r>
              <a:rPr lang="en-US" sz="3200" b="1" dirty="0">
                <a:latin typeface="AUdimat" panose="02000506000000020004" pitchFamily="2" charset="77"/>
              </a:rPr>
              <a:t>#</a:t>
            </a:r>
            <a:r>
              <a:rPr lang="en-US" sz="3200" b="1" dirty="0" err="1">
                <a:solidFill>
                  <a:srgbClr val="002060"/>
                </a:solidFill>
                <a:latin typeface="AUdimat" panose="02000506000000020004" pitchFamily="2" charset="77"/>
              </a:rPr>
              <a:t>Goodto</a:t>
            </a:r>
            <a:r>
              <a:rPr lang="en-US" sz="3200" b="1" i="1" dirty="0" err="1">
                <a:solidFill>
                  <a:srgbClr val="FDD812"/>
                </a:solidFill>
                <a:latin typeface="AUdimat" panose="02000506000000020004" pitchFamily="2" charset="77"/>
              </a:rPr>
              <a:t>Great</a:t>
            </a:r>
            <a:endParaRPr lang="en-US" sz="3200" b="1" i="1" dirty="0">
              <a:solidFill>
                <a:srgbClr val="FDD812"/>
              </a:solidFill>
              <a:latin typeface="AUdimat" panose="02000506000000020004" pitchFamily="2" charset="77"/>
            </a:endParaRPr>
          </a:p>
        </p:txBody>
      </p:sp>
      <p:pic>
        <p:nvPicPr>
          <p:cNvPr id="7" name="Picture 6">
            <a:extLst>
              <a:ext uri="{FF2B5EF4-FFF2-40B4-BE49-F238E27FC236}">
                <a16:creationId xmlns:a16="http://schemas.microsoft.com/office/drawing/2014/main" id="{67174F8D-A965-9C5B-F87D-07C19092F76C}"/>
              </a:ext>
            </a:extLst>
          </p:cNvPr>
          <p:cNvPicPr>
            <a:picLocks noChangeAspect="1"/>
          </p:cNvPicPr>
          <p:nvPr/>
        </p:nvPicPr>
        <p:blipFill rotWithShape="1">
          <a:blip r:embed="rId4"/>
          <a:srcRect l="35491" t="30229" r="35580" b="6169"/>
          <a:stretch/>
        </p:blipFill>
        <p:spPr>
          <a:xfrm>
            <a:off x="6297957" y="805953"/>
            <a:ext cx="4438938" cy="5487019"/>
          </a:xfrm>
          <a:prstGeom prst="rect">
            <a:avLst/>
          </a:prstGeom>
        </p:spPr>
      </p:pic>
      <p:sp>
        <p:nvSpPr>
          <p:cNvPr id="8" name="TextBox 7">
            <a:extLst>
              <a:ext uri="{FF2B5EF4-FFF2-40B4-BE49-F238E27FC236}">
                <a16:creationId xmlns:a16="http://schemas.microsoft.com/office/drawing/2014/main" id="{BB263C35-E070-F896-BDE7-A3D0FDE22F92}"/>
              </a:ext>
            </a:extLst>
          </p:cNvPr>
          <p:cNvSpPr txBox="1"/>
          <p:nvPr/>
        </p:nvSpPr>
        <p:spPr>
          <a:xfrm>
            <a:off x="1016875" y="2302621"/>
            <a:ext cx="5417055" cy="2308324"/>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Attend every day and on </a:t>
            </a:r>
            <a:r>
              <a:rPr lang="en-GB" sz="2400" dirty="0" smtClean="0">
                <a:latin typeface="Arial" panose="020B0604020202020204" pitchFamily="34" charset="0"/>
                <a:cs typeface="Arial" panose="020B0604020202020204" pitchFamily="34" charset="0"/>
              </a:rPr>
              <a:t>time</a:t>
            </a:r>
          </a:p>
          <a:p>
            <a:pPr marL="285750" indent="-285750">
              <a:buFont typeface="Arial" panose="020B0604020202020204" pitchFamily="34" charset="0"/>
              <a:buChar char="•"/>
            </a:pPr>
            <a:r>
              <a:rPr lang="en-GB" sz="2400" dirty="0" smtClean="0">
                <a:latin typeface="Arial" panose="020B0604020202020204" pitchFamily="34" charset="0"/>
                <a:cs typeface="Arial" panose="020B0604020202020204" pitchFamily="34" charset="0"/>
              </a:rPr>
              <a:t>Students can fill authorised absence forms themselves they just need to show the evidence of an appointment to their tutor. </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064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CD1B31F58FE64BAA3B7FF77299EDC3" ma:contentTypeVersion="14" ma:contentTypeDescription="Create a new document." ma:contentTypeScope="" ma:versionID="4a395d11a3e4e19d2ade7b3255f25b7f">
  <xsd:schema xmlns:xsd="http://www.w3.org/2001/XMLSchema" xmlns:xs="http://www.w3.org/2001/XMLSchema" xmlns:p="http://schemas.microsoft.com/office/2006/metadata/properties" xmlns:ns3="77a6e8c5-474c-4cb6-82c1-f2bb79835134" xmlns:ns4="e6522732-3e16-4a87-91b0-2d297669579d" targetNamespace="http://schemas.microsoft.com/office/2006/metadata/properties" ma:root="true" ma:fieldsID="df4a1c61b57aee61319d3f8fdc526007" ns3:_="" ns4:_="">
    <xsd:import namespace="77a6e8c5-474c-4cb6-82c1-f2bb79835134"/>
    <xsd:import namespace="e6522732-3e16-4a87-91b0-2d297669579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a6e8c5-474c-4cb6-82c1-f2bb7983513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522732-3e16-4a87-91b0-2d297669579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5AB44C-5629-418F-AA65-0737756F5413}">
  <ds:schemaRefs>
    <ds:schemaRef ds:uri="http://schemas.microsoft.com/sharepoint/v3/contenttype/forms"/>
  </ds:schemaRefs>
</ds:datastoreItem>
</file>

<file path=customXml/itemProps2.xml><?xml version="1.0" encoding="utf-8"?>
<ds:datastoreItem xmlns:ds="http://schemas.openxmlformats.org/officeDocument/2006/customXml" ds:itemID="{BFBC1E7F-D785-46F9-B4D6-66AECF9D6A96}">
  <ds:schemaRefs>
    <ds:schemaRef ds:uri="http://schemas.microsoft.com/office/2006/documentManagement/types"/>
    <ds:schemaRef ds:uri="e6522732-3e16-4a87-91b0-2d297669579d"/>
    <ds:schemaRef ds:uri="http://schemas.microsoft.com/office/2006/metadata/properties"/>
    <ds:schemaRef ds:uri="http://purl.org/dc/term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77a6e8c5-474c-4cb6-82c1-f2bb79835134"/>
  </ds:schemaRefs>
</ds:datastoreItem>
</file>

<file path=customXml/itemProps3.xml><?xml version="1.0" encoding="utf-8"?>
<ds:datastoreItem xmlns:ds="http://schemas.openxmlformats.org/officeDocument/2006/customXml" ds:itemID="{AF59631F-B8A0-4AEB-AA07-DEF8267B2D7E}">
  <ds:schemaRefs>
    <ds:schemaRef ds:uri="77a6e8c5-474c-4cb6-82c1-f2bb79835134"/>
    <ds:schemaRef ds:uri="e6522732-3e16-4a87-91b0-2d297669579d"/>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TotalTime>
  <Words>1149</Words>
  <Application>Microsoft Office PowerPoint</Application>
  <PresentationFormat>Widescreen</PresentationFormat>
  <Paragraphs>138</Paragraphs>
  <Slides>17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AUdimat</vt:lpstr>
      <vt:lpstr>Calibri</vt:lpstr>
      <vt:lpstr>Calibri Light</vt:lpstr>
      <vt:lpstr>Times New Roman</vt:lpstr>
      <vt:lpstr>Verdana</vt:lpstr>
      <vt:lpstr>Office Theme</vt:lpstr>
      <vt:lpstr>Sixth form Transition 2022</vt:lpstr>
      <vt:lpstr>Welcome aboard</vt:lpstr>
      <vt:lpstr>Mission (Why we exist)</vt:lpstr>
      <vt:lpstr>Vision (What we aspire to achieve)</vt:lpstr>
      <vt:lpstr>Values (How we act and behave)</vt:lpstr>
      <vt:lpstr>Good to Great</vt:lpstr>
      <vt:lpstr>OFSTED </vt:lpstr>
      <vt:lpstr>Keeping your child safe</vt:lpstr>
      <vt:lpstr>Attendance</vt:lpstr>
      <vt:lpstr> TDA6 Team </vt:lpstr>
      <vt:lpstr>What do we do? </vt:lpstr>
      <vt:lpstr>Target setting </vt:lpstr>
      <vt:lpstr>Enrichment </vt:lpstr>
      <vt:lpstr>Dress Code   </vt:lpstr>
      <vt:lpstr>Parents As Partners </vt:lpstr>
      <vt:lpstr>Alumni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Expert Teaching</dc:title>
  <dc:creator>Amy Staniforth</dc:creator>
  <cp:lastModifiedBy>Michelle Hackett (SLT - The Dukeries Academy)</cp:lastModifiedBy>
  <cp:revision>11</cp:revision>
  <dcterms:created xsi:type="dcterms:W3CDTF">2022-01-28T08:28:48Z</dcterms:created>
  <dcterms:modified xsi:type="dcterms:W3CDTF">2022-07-07T13:51:20Z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0x01010098CD1B31F58FE64BAA3B7FF77299EDC3</vt:lpwstr>
  </property>
</Properties>
</file>